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40">
          <p15:clr>
            <a:srgbClr val="A4A3A4"/>
          </p15:clr>
        </p15:guide>
        <p15:guide id="4" orient="horz" pos="3974">
          <p15:clr>
            <a:srgbClr val="A4A3A4"/>
          </p15:clr>
        </p15:guide>
        <p15:guide id="5" pos="5420">
          <p15:clr>
            <a:srgbClr val="A4A3A4"/>
          </p15:clr>
        </p15:guide>
        <p15:guide id="6" orient="horz" pos="346">
          <p15:clr>
            <a:srgbClr val="A4A3A4"/>
          </p15:clr>
        </p15:guide>
        <p15:guide id="7" pos="476">
          <p15:clr>
            <a:srgbClr val="A4A3A4"/>
          </p15:clr>
        </p15:guide>
        <p15:guide id="8" orient="horz" pos="482">
          <p15:clr>
            <a:srgbClr val="A4A3A4"/>
          </p15:clr>
        </p15:guide>
        <p15:guide id="9" orient="horz" pos="3838">
          <p15:clr>
            <a:srgbClr val="A4A3A4"/>
          </p15:clr>
        </p15:guide>
        <p15:guide id="10" pos="5284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iSk6v6HoNCn7TW+5+bGJdfs9dI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  <p:guide pos="340"/>
        <p:guide orient="horz" pos="3974"/>
        <p:guide pos="5420"/>
        <p:guide orient="horz" pos="346"/>
        <p:guide pos="476"/>
        <p:guide orient="horz" pos="482"/>
        <p:guide orient="horz" pos="3838"/>
        <p:guide pos="52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23288" y="6196013"/>
            <a:ext cx="576262" cy="58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1"/>
          <p:cNvSpPr/>
          <p:nvPr/>
        </p:nvSpPr>
        <p:spPr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lt1">
              <a:alpha val="89803"/>
            </a:schemeClr>
          </a:solidFill>
          <a:ln w="25400" cap="rnd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6" name="Google Shape;16;p11"/>
          <p:cNvSpPr>
            <a:spLocks noGrp="1"/>
          </p:cNvSpPr>
          <p:nvPr>
            <p:ph type="title"/>
          </p:nvPr>
        </p:nvSpPr>
        <p:spPr>
          <a:xfrm>
            <a:off x="457198" y="478895"/>
            <a:ext cx="8220075" cy="994306"/>
          </a:xfrm>
          <a:prstGeom prst="roundRect">
            <a:avLst>
              <a:gd name="adj" fmla="val 9639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 Slide">
  <p:cSld name="End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23288" y="6196013"/>
            <a:ext cx="576262" cy="58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Box">
  <p:cSld name="Title Slide with Box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3"/>
          <p:cNvSpPr/>
          <p:nvPr/>
        </p:nvSpPr>
        <p:spPr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lt1">
              <a:alpha val="89803"/>
            </a:schemeClr>
          </a:solidFill>
          <a:ln w="25400" cap="rnd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pic>
        <p:nvPicPr>
          <p:cNvPr id="21" name="Google Shape;2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072438" y="5734050"/>
            <a:ext cx="576262" cy="58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ims Slide">
  <p:cSld name="Aims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4"/>
          <p:cNvSpPr/>
          <p:nvPr/>
        </p:nvSpPr>
        <p:spPr>
          <a:xfrm>
            <a:off x="503238" y="2930525"/>
            <a:ext cx="8137525" cy="3414713"/>
          </a:xfrm>
          <a:prstGeom prst="roundRect">
            <a:avLst>
              <a:gd name="adj" fmla="val 6409"/>
            </a:avLst>
          </a:prstGeom>
          <a:solidFill>
            <a:srgbClr val="FFF9E7"/>
          </a:solidFill>
          <a:ln w="25400" cap="rnd" cmpd="sng">
            <a:solidFill>
              <a:srgbClr val="FEFBD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4" name="Google Shape;24;p14"/>
          <p:cNvSpPr/>
          <p:nvPr/>
        </p:nvSpPr>
        <p:spPr>
          <a:xfrm>
            <a:off x="503238" y="512763"/>
            <a:ext cx="8137525" cy="2192337"/>
          </a:xfrm>
          <a:prstGeom prst="roundRect">
            <a:avLst>
              <a:gd name="adj" fmla="val 6409"/>
            </a:avLst>
          </a:prstGeom>
          <a:solidFill>
            <a:srgbClr val="FFF9E7"/>
          </a:solidFill>
          <a:ln w="25400" cap="rnd" cmpd="sng">
            <a:solidFill>
              <a:srgbClr val="FEFBD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5" name="Google Shape;25;p14"/>
          <p:cNvSpPr txBox="1"/>
          <p:nvPr/>
        </p:nvSpPr>
        <p:spPr>
          <a:xfrm>
            <a:off x="628650" y="3071813"/>
            <a:ext cx="7886700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AU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Success Criteria</a:t>
            </a:r>
            <a:endParaRPr/>
          </a:p>
        </p:txBody>
      </p:sp>
      <p:sp>
        <p:nvSpPr>
          <p:cNvPr id="26" name="Google Shape;26;p14"/>
          <p:cNvSpPr txBox="1"/>
          <p:nvPr/>
        </p:nvSpPr>
        <p:spPr>
          <a:xfrm>
            <a:off x="628650" y="735013"/>
            <a:ext cx="7886700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AU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Aim</a:t>
            </a:r>
            <a:endParaRPr/>
          </a:p>
        </p:txBody>
      </p:sp>
      <p:sp>
        <p:nvSpPr>
          <p:cNvPr id="27" name="Google Shape;27;p14"/>
          <p:cNvSpPr txBox="1"/>
          <p:nvPr/>
        </p:nvSpPr>
        <p:spPr>
          <a:xfrm>
            <a:off x="628650" y="3467100"/>
            <a:ext cx="7886700" cy="140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252000" rIns="252000" bIns="180000" anchor="t" anchorCtr="0">
            <a:norm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lang="en-AU"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1 Lorem ipsum dolor sit amet, consectetur adipiscing elit.</a:t>
            </a:r>
            <a:endParaRPr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lang="en-AU"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2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</a:pPr>
            <a:r>
              <a:rPr lang="en-AU"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Sub statement</a:t>
            </a:r>
            <a:endParaRPr/>
          </a:p>
        </p:txBody>
      </p:sp>
      <p:sp>
        <p:nvSpPr>
          <p:cNvPr id="28" name="Google Shape;28;p14"/>
          <p:cNvSpPr>
            <a:spLocks noGrp="1"/>
          </p:cNvSpPr>
          <p:nvPr>
            <p:ph type="body" idx="1"/>
          </p:nvPr>
        </p:nvSpPr>
        <p:spPr>
          <a:xfrm>
            <a:off x="628650" y="1127760"/>
            <a:ext cx="7886700" cy="1409700"/>
          </a:xfrm>
          <a:prstGeom prst="roundRect">
            <a:avLst>
              <a:gd name="adj" fmla="val 2583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 sz="1665">
                <a:latin typeface="Arial"/>
                <a:ea typeface="Arial"/>
                <a:cs typeface="Arial"/>
                <a:sym typeface="Arial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Char char="•"/>
              <a:defRPr sz="148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>
            <a:spLocks noGrp="1"/>
          </p:cNvSpPr>
          <p:nvPr>
            <p:ph type="title"/>
          </p:nvPr>
        </p:nvSpPr>
        <p:spPr>
          <a:xfrm>
            <a:off x="490538" y="695325"/>
            <a:ext cx="8162925" cy="1150938"/>
          </a:xfrm>
          <a:prstGeom prst="roundRect">
            <a:avLst>
              <a:gd name="adj" fmla="val 9639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>
            <a:spLocks noGrp="1"/>
          </p:cNvSpPr>
          <p:nvPr>
            <p:ph type="body" idx="1"/>
          </p:nvPr>
        </p:nvSpPr>
        <p:spPr>
          <a:xfrm>
            <a:off x="490538" y="1957388"/>
            <a:ext cx="8162925" cy="4387850"/>
          </a:xfrm>
          <a:prstGeom prst="roundRect">
            <a:avLst>
              <a:gd name="adj" fmla="val 2583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9.png"/><Relationship Id="rId18" Type="http://schemas.openxmlformats.org/officeDocument/2006/relationships/image" Target="../media/image22.png"/><Relationship Id="rId3" Type="http://schemas.openxmlformats.org/officeDocument/2006/relationships/image" Target="../media/image5.png"/><Relationship Id="rId7" Type="http://schemas.openxmlformats.org/officeDocument/2006/relationships/image" Target="../media/image16.png"/><Relationship Id="rId12" Type="http://schemas.openxmlformats.org/officeDocument/2006/relationships/image" Target="../media/image19.png"/><Relationship Id="rId1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8.png"/><Relationship Id="rId5" Type="http://schemas.openxmlformats.org/officeDocument/2006/relationships/image" Target="../media/image15.png"/><Relationship Id="rId15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2.png"/><Relationship Id="rId4" Type="http://schemas.openxmlformats.org/officeDocument/2006/relationships/image" Target="../media/image14.png"/><Relationship Id="rId9" Type="http://schemas.openxmlformats.org/officeDocument/2006/relationships/image" Target="../media/image7.png"/><Relationship Id="rId1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1.png"/><Relationship Id="rId18" Type="http://schemas.openxmlformats.org/officeDocument/2006/relationships/image" Target="../media/image10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12" Type="http://schemas.openxmlformats.org/officeDocument/2006/relationships/image" Target="../media/image21.png"/><Relationship Id="rId1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7.png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0.png"/><Relationship Id="rId5" Type="http://schemas.openxmlformats.org/officeDocument/2006/relationships/image" Target="../media/image6.png"/><Relationship Id="rId15" Type="http://schemas.openxmlformats.org/officeDocument/2006/relationships/image" Target="../media/image5.png"/><Relationship Id="rId10" Type="http://schemas.openxmlformats.org/officeDocument/2006/relationships/image" Target="../media/image19.png"/><Relationship Id="rId19" Type="http://schemas.openxmlformats.org/officeDocument/2006/relationships/image" Target="../media/image22.png"/><Relationship Id="rId4" Type="http://schemas.openxmlformats.org/officeDocument/2006/relationships/image" Target="../media/image15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1.png"/><Relationship Id="rId5" Type="http://schemas.openxmlformats.org/officeDocument/2006/relationships/image" Target="../media/image33.png"/><Relationship Id="rId10" Type="http://schemas.openxmlformats.org/officeDocument/2006/relationships/image" Target="../media/image23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22.png"/><Relationship Id="rId3" Type="http://schemas.openxmlformats.org/officeDocument/2006/relationships/image" Target="../media/image24.png"/><Relationship Id="rId7" Type="http://schemas.openxmlformats.org/officeDocument/2006/relationships/image" Target="../media/image29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7.png"/><Relationship Id="rId5" Type="http://schemas.openxmlformats.org/officeDocument/2006/relationships/image" Target="../media/image27.png"/><Relationship Id="rId10" Type="http://schemas.openxmlformats.org/officeDocument/2006/relationships/image" Target="../media/image11.png"/><Relationship Id="rId4" Type="http://schemas.openxmlformats.org/officeDocument/2006/relationships/image" Target="../media/image33.png"/><Relationship Id="rId9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"/>
          <p:cNvSpPr>
            <a:spLocks noGrp="1"/>
          </p:cNvSpPr>
          <p:nvPr>
            <p:ph type="title"/>
          </p:nvPr>
        </p:nvSpPr>
        <p:spPr>
          <a:xfrm>
            <a:off x="461962" y="711466"/>
            <a:ext cx="8220075" cy="993775"/>
          </a:xfrm>
          <a:prstGeom prst="roundRect">
            <a:avLst>
              <a:gd name="adj" fmla="val 9639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2400"/>
              <a:t>Look at the food below. </a:t>
            </a:r>
            <a:br>
              <a:rPr lang="en-AU" sz="2400"/>
            </a:br>
            <a:r>
              <a:rPr lang="en-AU" sz="2400"/>
              <a:t>Decide whether each piece is healthy or unhealthy, then click on it to see if you are right.</a:t>
            </a:r>
            <a:endParaRPr sz="2400"/>
          </a:p>
        </p:txBody>
      </p:sp>
      <p:sp>
        <p:nvSpPr>
          <p:cNvPr id="38" name="Google Shape;38;p2"/>
          <p:cNvSpPr/>
          <p:nvPr/>
        </p:nvSpPr>
        <p:spPr>
          <a:xfrm>
            <a:off x="755650" y="2370138"/>
            <a:ext cx="2490788" cy="3722687"/>
          </a:xfrm>
          <a:prstGeom prst="roundRect">
            <a:avLst>
              <a:gd name="adj" fmla="val 16667"/>
            </a:avLst>
          </a:prstGeom>
          <a:solidFill>
            <a:srgbClr val="CEDF98"/>
          </a:solidFill>
          <a:ln w="12700" cap="flat" cmpd="sng">
            <a:solidFill>
              <a:srgbClr val="87BD3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2"/>
          <p:cNvSpPr txBox="1"/>
          <p:nvPr/>
        </p:nvSpPr>
        <p:spPr>
          <a:xfrm>
            <a:off x="1084263" y="2000250"/>
            <a:ext cx="1897062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7BD31"/>
              </a:buClr>
              <a:buSzPts val="1800"/>
              <a:buFont typeface="Arial"/>
              <a:buNone/>
            </a:pPr>
            <a:r>
              <a:rPr lang="en-AU" sz="1800" b="1" i="0" u="none" strike="noStrike" cap="none">
                <a:solidFill>
                  <a:srgbClr val="87BD31"/>
                </a:solidFill>
                <a:latin typeface="Arial"/>
                <a:ea typeface="Arial"/>
                <a:cs typeface="Arial"/>
                <a:sym typeface="Arial"/>
              </a:rPr>
              <a:t>Healthy</a:t>
            </a:r>
            <a:endParaRPr sz="1800" b="1" i="0" u="none" strike="noStrike" cap="none">
              <a:solidFill>
                <a:srgbClr val="87BD3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2"/>
          <p:cNvSpPr/>
          <p:nvPr/>
        </p:nvSpPr>
        <p:spPr>
          <a:xfrm>
            <a:off x="5880100" y="2370138"/>
            <a:ext cx="2508250" cy="3722687"/>
          </a:xfrm>
          <a:prstGeom prst="roundRect">
            <a:avLst>
              <a:gd name="adj" fmla="val 16667"/>
            </a:avLst>
          </a:prstGeom>
          <a:solidFill>
            <a:srgbClr val="F8C4C0"/>
          </a:solidFill>
          <a:ln w="12700" cap="flat" cmpd="sng">
            <a:solidFill>
              <a:srgbClr val="E5212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2"/>
          <p:cNvSpPr txBox="1"/>
          <p:nvPr/>
        </p:nvSpPr>
        <p:spPr>
          <a:xfrm>
            <a:off x="6186488" y="2000250"/>
            <a:ext cx="1895475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2122"/>
              </a:buClr>
              <a:buSzPts val="1800"/>
              <a:buFont typeface="Arial"/>
              <a:buNone/>
            </a:pPr>
            <a:r>
              <a:rPr lang="en-AU" sz="1800" b="1" i="0" u="none" strike="noStrike" cap="none">
                <a:solidFill>
                  <a:srgbClr val="E52122"/>
                </a:solidFill>
                <a:latin typeface="Arial"/>
                <a:ea typeface="Arial"/>
                <a:cs typeface="Arial"/>
                <a:sym typeface="Arial"/>
              </a:rPr>
              <a:t>Unhealthy</a:t>
            </a:r>
            <a:endParaRPr sz="1800" b="1" i="0" u="none" strike="noStrike" cap="none">
              <a:solidFill>
                <a:srgbClr val="E521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" name="Google Shape;4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86188" y="2370138"/>
            <a:ext cx="650875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38675" y="2366963"/>
            <a:ext cx="1058863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78363" y="3006725"/>
            <a:ext cx="881062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75113" y="3756025"/>
            <a:ext cx="911225" cy="1119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454400" y="4497388"/>
            <a:ext cx="544513" cy="14493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018088" y="4230688"/>
            <a:ext cx="771525" cy="987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056188" y="5372100"/>
            <a:ext cx="488950" cy="844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132263" y="5330825"/>
            <a:ext cx="596900" cy="88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549650" y="3059113"/>
            <a:ext cx="392113" cy="12112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"/>
          <p:cNvSpPr/>
          <p:nvPr/>
        </p:nvSpPr>
        <p:spPr>
          <a:xfrm>
            <a:off x="755650" y="2370138"/>
            <a:ext cx="2490788" cy="3722687"/>
          </a:xfrm>
          <a:prstGeom prst="roundRect">
            <a:avLst>
              <a:gd name="adj" fmla="val 16667"/>
            </a:avLst>
          </a:prstGeom>
          <a:solidFill>
            <a:srgbClr val="CEDF98"/>
          </a:solidFill>
          <a:ln w="12700" cap="flat" cmpd="sng">
            <a:solidFill>
              <a:srgbClr val="87BD3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3"/>
          <p:cNvSpPr txBox="1"/>
          <p:nvPr/>
        </p:nvSpPr>
        <p:spPr>
          <a:xfrm>
            <a:off x="1084263" y="2000250"/>
            <a:ext cx="1897062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7BD31"/>
              </a:buClr>
              <a:buSzPts val="1800"/>
              <a:buFont typeface="Arial"/>
              <a:buNone/>
            </a:pPr>
            <a:r>
              <a:rPr lang="en-AU" sz="1800" b="1" i="0" u="none" strike="noStrike" cap="none">
                <a:solidFill>
                  <a:srgbClr val="87BD31"/>
                </a:solidFill>
                <a:latin typeface="Arial"/>
                <a:ea typeface="Arial"/>
                <a:cs typeface="Arial"/>
                <a:sym typeface="Arial"/>
              </a:rPr>
              <a:t>Healthy</a:t>
            </a:r>
            <a:endParaRPr sz="1800" b="1" i="0" u="none" strike="noStrike" cap="none">
              <a:solidFill>
                <a:srgbClr val="87BD3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3"/>
          <p:cNvSpPr/>
          <p:nvPr/>
        </p:nvSpPr>
        <p:spPr>
          <a:xfrm>
            <a:off x="5880100" y="2370138"/>
            <a:ext cx="2508250" cy="3722687"/>
          </a:xfrm>
          <a:prstGeom prst="roundRect">
            <a:avLst>
              <a:gd name="adj" fmla="val 16667"/>
            </a:avLst>
          </a:prstGeom>
          <a:solidFill>
            <a:srgbClr val="F8C4C0"/>
          </a:solidFill>
          <a:ln w="12700" cap="flat" cmpd="sng">
            <a:solidFill>
              <a:srgbClr val="E5212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3"/>
          <p:cNvSpPr txBox="1"/>
          <p:nvPr/>
        </p:nvSpPr>
        <p:spPr>
          <a:xfrm>
            <a:off x="6186488" y="2000250"/>
            <a:ext cx="1895475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2122"/>
              </a:buClr>
              <a:buSzPts val="1800"/>
              <a:buFont typeface="Arial"/>
              <a:buNone/>
            </a:pPr>
            <a:r>
              <a:rPr lang="en-AU" sz="1800" b="1" i="0" u="none" strike="noStrike" cap="none">
                <a:solidFill>
                  <a:srgbClr val="E52122"/>
                </a:solidFill>
                <a:latin typeface="Arial"/>
                <a:ea typeface="Arial"/>
                <a:cs typeface="Arial"/>
                <a:sym typeface="Arial"/>
              </a:rPr>
              <a:t>Unhealthy</a:t>
            </a:r>
            <a:endParaRPr sz="1800" b="1" i="0" u="none" strike="noStrike" cap="none">
              <a:solidFill>
                <a:srgbClr val="E521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9" name="Google Shape;59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8363" y="2513013"/>
            <a:ext cx="652462" cy="631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57738" y="3121025"/>
            <a:ext cx="927100" cy="134143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29063" y="3332163"/>
            <a:ext cx="646112" cy="66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976938" y="3516313"/>
            <a:ext cx="1060450" cy="631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352800" y="2268538"/>
            <a:ext cx="1349375" cy="773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003800" y="5553075"/>
            <a:ext cx="674688" cy="630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677988" y="2511425"/>
            <a:ext cx="881062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975350" y="2268538"/>
            <a:ext cx="912813" cy="112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448050" y="4953000"/>
            <a:ext cx="1160463" cy="979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572000" y="2274888"/>
            <a:ext cx="1298575" cy="917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679700" y="4498975"/>
            <a:ext cx="544513" cy="144938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860925" y="4727575"/>
            <a:ext cx="795338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3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3343275" y="4135438"/>
            <a:ext cx="1420813" cy="727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3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2117725" y="3949700"/>
            <a:ext cx="771525" cy="987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3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6188075" y="4284663"/>
            <a:ext cx="487363" cy="844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3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2724150" y="2624138"/>
            <a:ext cx="393700" cy="1212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3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2063750" y="5167313"/>
            <a:ext cx="596900" cy="885825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3"/>
          <p:cNvSpPr/>
          <p:nvPr/>
        </p:nvSpPr>
        <p:spPr>
          <a:xfrm>
            <a:off x="461962" y="710671"/>
            <a:ext cx="8220075" cy="993775"/>
          </a:xfrm>
          <a:prstGeom prst="roundRect">
            <a:avLst>
              <a:gd name="adj" fmla="val 9639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24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Look at the food below. </a:t>
            </a:r>
            <a:br>
              <a:rPr lang="en-AU" sz="24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AU" sz="24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Decide whether each piece is healthy or unhealthy, then click on it to see if you are right.</a:t>
            </a:r>
            <a:endParaRPr sz="2400" b="1" i="0" u="none" strike="noStrike" cap="non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"/>
          <p:cNvSpPr>
            <a:spLocks noGrp="1"/>
          </p:cNvSpPr>
          <p:nvPr>
            <p:ph type="title"/>
          </p:nvPr>
        </p:nvSpPr>
        <p:spPr>
          <a:xfrm>
            <a:off x="461962" y="491331"/>
            <a:ext cx="8220075" cy="995362"/>
          </a:xfrm>
          <a:prstGeom prst="roundRect">
            <a:avLst>
              <a:gd name="adj" fmla="val 9639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/>
              <a:t>Well Done!</a:t>
            </a:r>
            <a:endParaRPr/>
          </a:p>
        </p:txBody>
      </p:sp>
      <p:sp>
        <p:nvSpPr>
          <p:cNvPr id="82" name="Google Shape;82;p4"/>
          <p:cNvSpPr/>
          <p:nvPr/>
        </p:nvSpPr>
        <p:spPr>
          <a:xfrm>
            <a:off x="755650" y="2370138"/>
            <a:ext cx="2490788" cy="3722687"/>
          </a:xfrm>
          <a:prstGeom prst="roundRect">
            <a:avLst>
              <a:gd name="adj" fmla="val 16667"/>
            </a:avLst>
          </a:prstGeom>
          <a:solidFill>
            <a:srgbClr val="CEDF98"/>
          </a:solidFill>
          <a:ln w="12700" cap="flat" cmpd="sng">
            <a:solidFill>
              <a:srgbClr val="87BD3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4"/>
          <p:cNvSpPr txBox="1"/>
          <p:nvPr/>
        </p:nvSpPr>
        <p:spPr>
          <a:xfrm>
            <a:off x="1084263" y="2000250"/>
            <a:ext cx="1897062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7BD31"/>
              </a:buClr>
              <a:buSzPts val="1800"/>
              <a:buFont typeface="Arial"/>
              <a:buNone/>
            </a:pPr>
            <a:r>
              <a:rPr lang="en-AU" sz="1800" b="1" i="0" u="none" strike="noStrike" cap="none">
                <a:solidFill>
                  <a:srgbClr val="87BD31"/>
                </a:solidFill>
                <a:latin typeface="Arial"/>
                <a:ea typeface="Arial"/>
                <a:cs typeface="Arial"/>
                <a:sym typeface="Arial"/>
              </a:rPr>
              <a:t>Healthy</a:t>
            </a:r>
            <a:endParaRPr sz="1800" b="1" i="0" u="none" strike="noStrike" cap="none">
              <a:solidFill>
                <a:srgbClr val="87BD3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4"/>
          <p:cNvSpPr/>
          <p:nvPr/>
        </p:nvSpPr>
        <p:spPr>
          <a:xfrm>
            <a:off x="5880100" y="2370138"/>
            <a:ext cx="2508250" cy="3722687"/>
          </a:xfrm>
          <a:prstGeom prst="roundRect">
            <a:avLst>
              <a:gd name="adj" fmla="val 16667"/>
            </a:avLst>
          </a:prstGeom>
          <a:solidFill>
            <a:srgbClr val="F8C4C0"/>
          </a:solidFill>
          <a:ln w="12700" cap="flat" cmpd="sng">
            <a:solidFill>
              <a:srgbClr val="E5212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4"/>
          <p:cNvSpPr txBox="1"/>
          <p:nvPr/>
        </p:nvSpPr>
        <p:spPr>
          <a:xfrm>
            <a:off x="6186488" y="2000250"/>
            <a:ext cx="1895475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2122"/>
              </a:buClr>
              <a:buSzPts val="1800"/>
              <a:buFont typeface="Arial"/>
              <a:buNone/>
            </a:pPr>
            <a:r>
              <a:rPr lang="en-AU" sz="1800" b="1" i="0" u="none" strike="noStrike" cap="none">
                <a:solidFill>
                  <a:srgbClr val="E52122"/>
                </a:solidFill>
                <a:latin typeface="Arial"/>
                <a:ea typeface="Arial"/>
                <a:cs typeface="Arial"/>
                <a:sym typeface="Arial"/>
              </a:rPr>
              <a:t>Unhealthy</a:t>
            </a:r>
            <a:endParaRPr sz="1800" b="1" i="0" u="none" strike="noStrike" cap="none">
              <a:solidFill>
                <a:srgbClr val="E521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39000" y="2471738"/>
            <a:ext cx="927100" cy="1339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52513" y="3344863"/>
            <a:ext cx="647700" cy="66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976938" y="3516313"/>
            <a:ext cx="1060450" cy="631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983413" y="4565650"/>
            <a:ext cx="1349375" cy="773113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855788" y="3540125"/>
            <a:ext cx="676275" cy="630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975350" y="2268538"/>
            <a:ext cx="912813" cy="112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46163" y="4960938"/>
            <a:ext cx="1158875" cy="979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49300" y="4014788"/>
            <a:ext cx="1298575" cy="917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207250" y="3838575"/>
            <a:ext cx="795338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034088" y="5246688"/>
            <a:ext cx="1422400" cy="728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188075" y="4284663"/>
            <a:ext cx="487363" cy="844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473450" y="2185988"/>
            <a:ext cx="2247900" cy="4200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4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868363" y="2513013"/>
            <a:ext cx="652462" cy="631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4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677988" y="2511425"/>
            <a:ext cx="881062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4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2679700" y="4498975"/>
            <a:ext cx="544513" cy="14493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4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2117725" y="3949700"/>
            <a:ext cx="771525" cy="987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4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2724150" y="2624138"/>
            <a:ext cx="393700" cy="1212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4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2063750" y="5167313"/>
            <a:ext cx="596900" cy="885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>
            <a:spLocks noGrp="1"/>
          </p:cNvSpPr>
          <p:nvPr>
            <p:ph type="title"/>
          </p:nvPr>
        </p:nvSpPr>
        <p:spPr>
          <a:xfrm>
            <a:off x="461963" y="710140"/>
            <a:ext cx="8220075" cy="993775"/>
          </a:xfrm>
          <a:prstGeom prst="roundRect">
            <a:avLst>
              <a:gd name="adj" fmla="val 9639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2400"/>
              <a:t>Look at the activities below. </a:t>
            </a:r>
            <a:br>
              <a:rPr lang="en-AU" sz="2400"/>
            </a:br>
            <a:r>
              <a:rPr lang="en-AU" sz="2400"/>
              <a:t>Decide whether each one is healthy or unhealthy, </a:t>
            </a:r>
            <a:br>
              <a:rPr lang="en-AU" sz="2400"/>
            </a:br>
            <a:r>
              <a:rPr lang="en-AU" sz="2400"/>
              <a:t>then click on it to see if you are right.</a:t>
            </a:r>
            <a:endParaRPr sz="2400"/>
          </a:p>
        </p:txBody>
      </p:sp>
      <p:sp>
        <p:nvSpPr>
          <p:cNvPr id="109" name="Google Shape;109;p5"/>
          <p:cNvSpPr/>
          <p:nvPr/>
        </p:nvSpPr>
        <p:spPr>
          <a:xfrm>
            <a:off x="755650" y="2370138"/>
            <a:ext cx="2490788" cy="3722687"/>
          </a:xfrm>
          <a:prstGeom prst="roundRect">
            <a:avLst>
              <a:gd name="adj" fmla="val 16667"/>
            </a:avLst>
          </a:prstGeom>
          <a:solidFill>
            <a:srgbClr val="CEDF98"/>
          </a:solidFill>
          <a:ln w="12700" cap="flat" cmpd="sng">
            <a:solidFill>
              <a:srgbClr val="87BD3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5"/>
          <p:cNvSpPr txBox="1"/>
          <p:nvPr/>
        </p:nvSpPr>
        <p:spPr>
          <a:xfrm>
            <a:off x="1084263" y="2000250"/>
            <a:ext cx="1897062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7BD31"/>
              </a:buClr>
              <a:buSzPts val="1800"/>
              <a:buFont typeface="Arial"/>
              <a:buNone/>
            </a:pPr>
            <a:r>
              <a:rPr lang="en-AU" sz="1800" b="1" i="0" u="none" strike="noStrike" cap="none">
                <a:solidFill>
                  <a:srgbClr val="87BD31"/>
                </a:solidFill>
                <a:latin typeface="Arial"/>
                <a:ea typeface="Arial"/>
                <a:cs typeface="Arial"/>
                <a:sym typeface="Arial"/>
              </a:rPr>
              <a:t>Healthy</a:t>
            </a:r>
            <a:endParaRPr sz="1800" b="1" i="0" u="none" strike="noStrike" cap="none">
              <a:solidFill>
                <a:srgbClr val="87BD3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5"/>
          <p:cNvSpPr/>
          <p:nvPr/>
        </p:nvSpPr>
        <p:spPr>
          <a:xfrm>
            <a:off x="5880100" y="2370138"/>
            <a:ext cx="2508250" cy="3722687"/>
          </a:xfrm>
          <a:prstGeom prst="roundRect">
            <a:avLst>
              <a:gd name="adj" fmla="val 16667"/>
            </a:avLst>
          </a:prstGeom>
          <a:solidFill>
            <a:srgbClr val="F8C4C0"/>
          </a:solidFill>
          <a:ln w="12700" cap="flat" cmpd="sng">
            <a:solidFill>
              <a:srgbClr val="E5212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5"/>
          <p:cNvSpPr txBox="1"/>
          <p:nvPr/>
        </p:nvSpPr>
        <p:spPr>
          <a:xfrm>
            <a:off x="6186488" y="2000250"/>
            <a:ext cx="1895475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2122"/>
              </a:buClr>
              <a:buSzPts val="1800"/>
              <a:buFont typeface="Arial"/>
              <a:buNone/>
            </a:pPr>
            <a:r>
              <a:rPr lang="en-AU" sz="1800" b="1" i="0" u="none" strike="noStrike" cap="none">
                <a:solidFill>
                  <a:srgbClr val="E52122"/>
                </a:solidFill>
                <a:latin typeface="Arial"/>
                <a:ea typeface="Arial"/>
                <a:cs typeface="Arial"/>
                <a:sym typeface="Arial"/>
              </a:rPr>
              <a:t>Unhealthy</a:t>
            </a:r>
            <a:endParaRPr sz="1800" b="1" i="0" u="none" strike="noStrike" cap="none">
              <a:solidFill>
                <a:srgbClr val="E521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3" name="Google Shape;113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36938" y="2160588"/>
            <a:ext cx="838200" cy="946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27513" y="2030413"/>
            <a:ext cx="1125537" cy="54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440113" y="3492500"/>
            <a:ext cx="1131887" cy="985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871238" y="2877338"/>
            <a:ext cx="709612" cy="1247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848531" y="5591969"/>
            <a:ext cx="889000" cy="1001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765663" y="4422775"/>
            <a:ext cx="590550" cy="14335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241675" y="4610100"/>
            <a:ext cx="1084263" cy="7112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0" name="Google Shape;120;p5"/>
          <p:cNvGrpSpPr/>
          <p:nvPr/>
        </p:nvGrpSpPr>
        <p:grpSpPr>
          <a:xfrm>
            <a:off x="3346756" y="5683769"/>
            <a:ext cx="1171575" cy="928169"/>
            <a:chOff x="1049106" y="2587070"/>
            <a:chExt cx="1635372" cy="1295608"/>
          </a:xfrm>
        </p:grpSpPr>
        <p:grpSp>
          <p:nvGrpSpPr>
            <p:cNvPr id="121" name="Google Shape;121;p5"/>
            <p:cNvGrpSpPr/>
            <p:nvPr/>
          </p:nvGrpSpPr>
          <p:grpSpPr>
            <a:xfrm>
              <a:off x="1049106" y="2587070"/>
              <a:ext cx="1635372" cy="1295608"/>
              <a:chOff x="1049106" y="2587070"/>
              <a:chExt cx="1635372" cy="1295608"/>
            </a:xfrm>
          </p:grpSpPr>
          <p:sp>
            <p:nvSpPr>
              <p:cNvPr id="122" name="Google Shape;122;p5"/>
              <p:cNvSpPr/>
              <p:nvPr/>
            </p:nvSpPr>
            <p:spPr>
              <a:xfrm>
                <a:off x="1049106" y="2587070"/>
                <a:ext cx="1635372" cy="1295608"/>
              </a:xfrm>
              <a:prstGeom prst="rect">
                <a:avLst/>
              </a:prstGeom>
              <a:solidFill>
                <a:srgbClr val="0011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123" name="Google Shape;123;p5"/>
              <p:cNvPicPr preferRelativeResize="0"/>
              <p:nvPr/>
            </p:nvPicPr>
            <p:blipFill rotWithShape="1">
              <a:blip r:embed="rId10">
                <a:alphaModFix/>
              </a:blip>
              <a:srcRect/>
              <a:stretch/>
            </p:blipFill>
            <p:spPr>
              <a:xfrm>
                <a:off x="1130247" y="2641876"/>
                <a:ext cx="946888" cy="118599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24" name="Google Shape;124;p5"/>
            <p:cNvPicPr preferRelativeResize="0"/>
            <p:nvPr/>
          </p:nvPicPr>
          <p:blipFill rotWithShape="1">
            <a:blip r:embed="rId11">
              <a:alphaModFix/>
            </a:blip>
            <a:srcRect/>
            <a:stretch/>
          </p:blipFill>
          <p:spPr>
            <a:xfrm>
              <a:off x="2129620" y="2664722"/>
              <a:ext cx="467294" cy="28741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"/>
          <p:cNvSpPr/>
          <p:nvPr/>
        </p:nvSpPr>
        <p:spPr>
          <a:xfrm>
            <a:off x="755650" y="2370138"/>
            <a:ext cx="2490788" cy="3722687"/>
          </a:xfrm>
          <a:prstGeom prst="roundRect">
            <a:avLst>
              <a:gd name="adj" fmla="val 16667"/>
            </a:avLst>
          </a:prstGeom>
          <a:solidFill>
            <a:srgbClr val="CEDF98"/>
          </a:solidFill>
          <a:ln w="12700" cap="flat" cmpd="sng">
            <a:solidFill>
              <a:srgbClr val="87BD3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6"/>
          <p:cNvSpPr txBox="1"/>
          <p:nvPr/>
        </p:nvSpPr>
        <p:spPr>
          <a:xfrm>
            <a:off x="1084263" y="2000250"/>
            <a:ext cx="1897062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7BD31"/>
              </a:buClr>
              <a:buSzPts val="1800"/>
              <a:buFont typeface="Arial"/>
              <a:buNone/>
            </a:pPr>
            <a:r>
              <a:rPr lang="en-AU" sz="1800" b="1" i="0" u="none" strike="noStrike" cap="none">
                <a:solidFill>
                  <a:srgbClr val="87BD31"/>
                </a:solidFill>
                <a:latin typeface="Arial"/>
                <a:ea typeface="Arial"/>
                <a:cs typeface="Arial"/>
                <a:sym typeface="Arial"/>
              </a:rPr>
              <a:t>Healthy</a:t>
            </a:r>
            <a:endParaRPr sz="1800" b="1" i="0" u="none" strike="noStrike" cap="none">
              <a:solidFill>
                <a:srgbClr val="87BD3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"/>
          <p:cNvSpPr/>
          <p:nvPr/>
        </p:nvSpPr>
        <p:spPr>
          <a:xfrm>
            <a:off x="5880100" y="2370138"/>
            <a:ext cx="2508250" cy="3722687"/>
          </a:xfrm>
          <a:prstGeom prst="roundRect">
            <a:avLst>
              <a:gd name="adj" fmla="val 16667"/>
            </a:avLst>
          </a:prstGeom>
          <a:solidFill>
            <a:srgbClr val="F8C4C0"/>
          </a:solidFill>
          <a:ln w="12700" cap="flat" cmpd="sng">
            <a:solidFill>
              <a:srgbClr val="E5212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6"/>
          <p:cNvSpPr txBox="1"/>
          <p:nvPr/>
        </p:nvSpPr>
        <p:spPr>
          <a:xfrm>
            <a:off x="6186488" y="2000250"/>
            <a:ext cx="1895475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2122"/>
              </a:buClr>
              <a:buSzPts val="1800"/>
              <a:buFont typeface="Arial"/>
              <a:buNone/>
            </a:pPr>
            <a:r>
              <a:rPr lang="en-AU" sz="1800" b="1" i="0" u="none" strike="noStrike" cap="none">
                <a:solidFill>
                  <a:srgbClr val="E52122"/>
                </a:solidFill>
                <a:latin typeface="Arial"/>
                <a:ea typeface="Arial"/>
                <a:cs typeface="Arial"/>
                <a:sym typeface="Arial"/>
              </a:rPr>
              <a:t>Unhealthy</a:t>
            </a:r>
            <a:endParaRPr sz="1800" b="1" i="0" u="none" strike="noStrike" cap="none">
              <a:solidFill>
                <a:srgbClr val="E521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3" name="Google Shape;133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86638" y="2546350"/>
            <a:ext cx="838200" cy="946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44688" y="2676525"/>
            <a:ext cx="1125537" cy="54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99175" y="3921125"/>
            <a:ext cx="1133475" cy="985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73313" y="4719638"/>
            <a:ext cx="709612" cy="1247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54100" y="4770438"/>
            <a:ext cx="890588" cy="1001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00125" y="2571750"/>
            <a:ext cx="590550" cy="14335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458913" y="3856038"/>
            <a:ext cx="1084262" cy="711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6"/>
          <p:cNvSpPr/>
          <p:nvPr/>
        </p:nvSpPr>
        <p:spPr>
          <a:xfrm>
            <a:off x="461963" y="865188"/>
            <a:ext cx="8220075" cy="995362"/>
          </a:xfrm>
          <a:prstGeom prst="roundRect">
            <a:avLst>
              <a:gd name="adj" fmla="val 9639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4000"/>
              <a:buFont typeface="Arial"/>
              <a:buNone/>
            </a:pPr>
            <a:r>
              <a:rPr lang="en-AU"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Well Done!</a:t>
            </a:r>
            <a:endParaRPr sz="4000" b="1" i="0" u="none" strike="noStrike" cap="non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" name="Google Shape;141;p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473450" y="2185988"/>
            <a:ext cx="2247900" cy="42005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2" name="Google Shape;142;p6"/>
          <p:cNvGrpSpPr/>
          <p:nvPr/>
        </p:nvGrpSpPr>
        <p:grpSpPr>
          <a:xfrm>
            <a:off x="7053263" y="4906963"/>
            <a:ext cx="1171575" cy="928169"/>
            <a:chOff x="1049106" y="2587070"/>
            <a:chExt cx="1635372" cy="1295608"/>
          </a:xfrm>
        </p:grpSpPr>
        <p:grpSp>
          <p:nvGrpSpPr>
            <p:cNvPr id="143" name="Google Shape;143;p6"/>
            <p:cNvGrpSpPr/>
            <p:nvPr/>
          </p:nvGrpSpPr>
          <p:grpSpPr>
            <a:xfrm>
              <a:off x="1049106" y="2587070"/>
              <a:ext cx="1635372" cy="1295608"/>
              <a:chOff x="1049106" y="2587070"/>
              <a:chExt cx="1635372" cy="1295608"/>
            </a:xfrm>
          </p:grpSpPr>
          <p:sp>
            <p:nvSpPr>
              <p:cNvPr id="144" name="Google Shape;144;p6"/>
              <p:cNvSpPr/>
              <p:nvPr/>
            </p:nvSpPr>
            <p:spPr>
              <a:xfrm>
                <a:off x="1049106" y="2587070"/>
                <a:ext cx="1635372" cy="1295608"/>
              </a:xfrm>
              <a:prstGeom prst="rect">
                <a:avLst/>
              </a:prstGeom>
              <a:solidFill>
                <a:srgbClr val="00113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145" name="Google Shape;145;p6"/>
              <p:cNvPicPr preferRelativeResize="0"/>
              <p:nvPr/>
            </p:nvPicPr>
            <p:blipFill rotWithShape="1">
              <a:blip r:embed="rId11">
                <a:alphaModFix/>
              </a:blip>
              <a:srcRect/>
              <a:stretch/>
            </p:blipFill>
            <p:spPr>
              <a:xfrm>
                <a:off x="1130247" y="2641876"/>
                <a:ext cx="946888" cy="118599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46" name="Google Shape;146;p6"/>
            <p:cNvPicPr preferRelativeResize="0"/>
            <p:nvPr/>
          </p:nvPicPr>
          <p:blipFill rotWithShape="1">
            <a:blip r:embed="rId12">
              <a:alphaModFix/>
            </a:blip>
            <a:srcRect/>
            <a:stretch/>
          </p:blipFill>
          <p:spPr>
            <a:xfrm>
              <a:off x="2129620" y="2664722"/>
              <a:ext cx="467294" cy="28741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7"/>
          <p:cNvSpPr/>
          <p:nvPr/>
        </p:nvSpPr>
        <p:spPr>
          <a:xfrm>
            <a:off x="755650" y="2370138"/>
            <a:ext cx="2490788" cy="3722687"/>
          </a:xfrm>
          <a:prstGeom prst="roundRect">
            <a:avLst>
              <a:gd name="adj" fmla="val 16667"/>
            </a:avLst>
          </a:prstGeom>
          <a:solidFill>
            <a:srgbClr val="CEDF98"/>
          </a:solidFill>
          <a:ln w="12700" cap="flat" cmpd="sng">
            <a:solidFill>
              <a:srgbClr val="87BD3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7"/>
          <p:cNvSpPr txBox="1"/>
          <p:nvPr/>
        </p:nvSpPr>
        <p:spPr>
          <a:xfrm>
            <a:off x="1084263" y="2000250"/>
            <a:ext cx="1897062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7BD31"/>
              </a:buClr>
              <a:buSzPts val="1800"/>
              <a:buFont typeface="Arial"/>
              <a:buNone/>
            </a:pPr>
            <a:r>
              <a:rPr lang="en-AU" sz="1800" b="1" i="0" u="none" strike="noStrike" cap="none">
                <a:solidFill>
                  <a:srgbClr val="87BD31"/>
                </a:solidFill>
                <a:latin typeface="Arial"/>
                <a:ea typeface="Arial"/>
                <a:cs typeface="Arial"/>
                <a:sym typeface="Arial"/>
              </a:rPr>
              <a:t>Healthy</a:t>
            </a:r>
            <a:endParaRPr sz="1800" b="1" i="0" u="none" strike="noStrike" cap="none">
              <a:solidFill>
                <a:srgbClr val="87BD3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7"/>
          <p:cNvSpPr/>
          <p:nvPr/>
        </p:nvSpPr>
        <p:spPr>
          <a:xfrm>
            <a:off x="5880100" y="2370138"/>
            <a:ext cx="2508250" cy="3722687"/>
          </a:xfrm>
          <a:prstGeom prst="roundRect">
            <a:avLst>
              <a:gd name="adj" fmla="val 16667"/>
            </a:avLst>
          </a:prstGeom>
          <a:solidFill>
            <a:srgbClr val="F8C4C0"/>
          </a:solidFill>
          <a:ln w="12700" cap="flat" cmpd="sng">
            <a:solidFill>
              <a:srgbClr val="E5212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7"/>
          <p:cNvSpPr txBox="1"/>
          <p:nvPr/>
        </p:nvSpPr>
        <p:spPr>
          <a:xfrm>
            <a:off x="6186488" y="2000250"/>
            <a:ext cx="1895475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52122"/>
              </a:buClr>
              <a:buSzPts val="1800"/>
              <a:buFont typeface="Arial"/>
              <a:buNone/>
            </a:pPr>
            <a:r>
              <a:rPr lang="en-AU" sz="1800" b="1" i="0" u="none" strike="noStrike" cap="none">
                <a:solidFill>
                  <a:srgbClr val="E52122"/>
                </a:solidFill>
                <a:latin typeface="Arial"/>
                <a:ea typeface="Arial"/>
                <a:cs typeface="Arial"/>
                <a:sym typeface="Arial"/>
              </a:rPr>
              <a:t>Unhealthy</a:t>
            </a:r>
            <a:endParaRPr sz="1800" b="1" i="0" u="none" strike="noStrike" cap="none">
              <a:solidFill>
                <a:srgbClr val="E521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5" name="Google Shape;155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86638" y="2546350"/>
            <a:ext cx="838200" cy="946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99175" y="3905399"/>
            <a:ext cx="1133475" cy="985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73313" y="4719638"/>
            <a:ext cx="709612" cy="1247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54100" y="4770438"/>
            <a:ext cx="890588" cy="1001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94477" y="2782647"/>
            <a:ext cx="590550" cy="1433513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7"/>
          <p:cNvSpPr/>
          <p:nvPr/>
        </p:nvSpPr>
        <p:spPr>
          <a:xfrm>
            <a:off x="461963" y="865188"/>
            <a:ext cx="8220075" cy="995362"/>
          </a:xfrm>
          <a:prstGeom prst="roundRect">
            <a:avLst>
              <a:gd name="adj" fmla="val 9639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4000"/>
              <a:buFont typeface="Arial"/>
              <a:buNone/>
            </a:pPr>
            <a:r>
              <a:rPr lang="en-AU"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Remember!</a:t>
            </a:r>
            <a:endParaRPr sz="4000" b="1" i="0" u="none" strike="noStrike" cap="non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7"/>
          <p:cNvSpPr txBox="1"/>
          <p:nvPr/>
        </p:nvSpPr>
        <p:spPr>
          <a:xfrm>
            <a:off x="3346821" y="3159800"/>
            <a:ext cx="2445008" cy="203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something is unhealthy, it doesn't mean you can't have it anymore! Some unhealthy foods and activities can be fine in moderation.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2" name="Google Shape;162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099175" y="2414736"/>
            <a:ext cx="912813" cy="112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286625" y="5191125"/>
            <a:ext cx="795338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515523" y="3919537"/>
            <a:ext cx="487363" cy="844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611313" y="2452335"/>
            <a:ext cx="881062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582369" y="3716337"/>
            <a:ext cx="771525" cy="987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503859" y="3024981"/>
            <a:ext cx="393700" cy="1212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On-screen Show (4:3)</PresentationFormat>
  <Paragraphs>19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Look at the food below.  Decide whether each piece is healthy or unhealthy, then click on it to see if you are right.</vt:lpstr>
      <vt:lpstr>PowerPoint Presentation</vt:lpstr>
      <vt:lpstr>Well Done!</vt:lpstr>
      <vt:lpstr>Look at the activities below.  Decide whether each one is healthy or unhealthy,  then click on it to see if you are right.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Maddison Wells</dc:creator>
  <cp:lastModifiedBy>Jodie Evans</cp:lastModifiedBy>
  <cp:revision>1</cp:revision>
  <dcterms:created xsi:type="dcterms:W3CDTF">2017-11-29T04:40:27Z</dcterms:created>
  <dcterms:modified xsi:type="dcterms:W3CDTF">2021-01-10T22:30:08Z</dcterms:modified>
</cp:coreProperties>
</file>