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5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uffy" panose="020B0603060100000000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  <p:embeddedFont>
      <p:font typeface="Twinkl SemiBold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7EC24A"/>
    <a:srgbClr val="DE1E5A"/>
    <a:srgbClr val="00B4F1"/>
    <a:srgbClr val="FFE200"/>
    <a:srgbClr val="EDEDEC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Kindness?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85289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2000" dirty="0"/>
              <a:t>Kindness is: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718879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friendly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239544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Looking after other people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5650" y="2760209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Helping people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0885" y="3280875"/>
            <a:ext cx="7637465" cy="421308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nice to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11" y="3893536"/>
            <a:ext cx="3944006" cy="2415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" y="3893480"/>
            <a:ext cx="1891044" cy="2415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7" y="4201063"/>
            <a:ext cx="1164321" cy="21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Could You Show Kindness?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6259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Smile at people.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83260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Say hello and wave to people.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5650" y="240392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If somebody is upset, ask if they are ok.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34284" y="3138953"/>
            <a:ext cx="2147979" cy="2192405"/>
            <a:chOff x="4034284" y="3138953"/>
            <a:chExt cx="2147979" cy="2192405"/>
          </a:xfrm>
        </p:grpSpPr>
        <p:sp>
          <p:nvSpPr>
            <p:cNvPr id="18" name="Oval 17"/>
            <p:cNvSpPr/>
            <p:nvPr/>
          </p:nvSpPr>
          <p:spPr>
            <a:xfrm>
              <a:off x="4034284" y="3183379"/>
              <a:ext cx="2147979" cy="2147979"/>
            </a:xfrm>
            <a:prstGeom prst="ellipse">
              <a:avLst/>
            </a:prstGeom>
            <a:solidFill>
              <a:srgbClr val="FCA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643" y="3138953"/>
              <a:ext cx="1551320" cy="21529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516418" y="4220893"/>
            <a:ext cx="2014642" cy="1871932"/>
            <a:chOff x="6516418" y="4220893"/>
            <a:chExt cx="2014642" cy="1871932"/>
          </a:xfrm>
        </p:grpSpPr>
        <p:sp>
          <p:nvSpPr>
            <p:cNvPr id="19" name="Oval 18"/>
            <p:cNvSpPr/>
            <p:nvPr/>
          </p:nvSpPr>
          <p:spPr>
            <a:xfrm>
              <a:off x="6516418" y="4220893"/>
              <a:ext cx="1871932" cy="1871932"/>
            </a:xfrm>
            <a:prstGeom prst="ellipse">
              <a:avLst/>
            </a:prstGeom>
            <a:solidFill>
              <a:srgbClr val="7E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933" y="4401534"/>
              <a:ext cx="1911127" cy="169129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780927" y="3173622"/>
            <a:ext cx="2919203" cy="2919203"/>
            <a:chOff x="780927" y="3173622"/>
            <a:chExt cx="2919203" cy="2919203"/>
          </a:xfrm>
        </p:grpSpPr>
        <p:sp>
          <p:nvSpPr>
            <p:cNvPr id="16" name="Oval 15"/>
            <p:cNvSpPr/>
            <p:nvPr/>
          </p:nvSpPr>
          <p:spPr>
            <a:xfrm>
              <a:off x="780927" y="3173622"/>
              <a:ext cx="2919203" cy="2919203"/>
            </a:xfrm>
            <a:prstGeom prst="ellipse">
              <a:avLst/>
            </a:prstGeom>
            <a:solidFill>
              <a:srgbClr val="00B4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42"/>
            <a:stretch/>
          </p:blipFill>
          <p:spPr>
            <a:xfrm>
              <a:off x="1295980" y="3467561"/>
              <a:ext cx="1889096" cy="2331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4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Could You Show Kindness?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6259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Help somebody up if they fall over.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83260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Say hello and wave to people.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5650" y="240392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Give people a hug (if they want you to).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34284" y="3138953"/>
            <a:ext cx="2147979" cy="2192405"/>
            <a:chOff x="4034284" y="3138953"/>
            <a:chExt cx="2147979" cy="2192405"/>
          </a:xfrm>
        </p:grpSpPr>
        <p:sp>
          <p:nvSpPr>
            <p:cNvPr id="18" name="Oval 17"/>
            <p:cNvSpPr/>
            <p:nvPr/>
          </p:nvSpPr>
          <p:spPr>
            <a:xfrm>
              <a:off x="4034284" y="3183379"/>
              <a:ext cx="2147979" cy="2147979"/>
            </a:xfrm>
            <a:prstGeom prst="ellipse">
              <a:avLst/>
            </a:prstGeom>
            <a:solidFill>
              <a:srgbClr val="FCA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643" y="3138953"/>
              <a:ext cx="1551320" cy="215297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4879" y="3173622"/>
            <a:ext cx="3169370" cy="2919203"/>
            <a:chOff x="634879" y="3173622"/>
            <a:chExt cx="3169370" cy="2919203"/>
          </a:xfrm>
        </p:grpSpPr>
        <p:sp>
          <p:nvSpPr>
            <p:cNvPr id="16" name="Oval 15"/>
            <p:cNvSpPr/>
            <p:nvPr/>
          </p:nvSpPr>
          <p:spPr>
            <a:xfrm>
              <a:off x="780927" y="3173622"/>
              <a:ext cx="2919203" cy="2919203"/>
            </a:xfrm>
            <a:prstGeom prst="ellipse">
              <a:avLst/>
            </a:prstGeom>
            <a:solidFill>
              <a:srgbClr val="00B4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9" y="3298644"/>
              <a:ext cx="3169370" cy="259843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16418" y="3924914"/>
            <a:ext cx="1871932" cy="2167911"/>
            <a:chOff x="6516418" y="3924914"/>
            <a:chExt cx="1871932" cy="2167911"/>
          </a:xfrm>
        </p:grpSpPr>
        <p:sp>
          <p:nvSpPr>
            <p:cNvPr id="19" name="Oval 18"/>
            <p:cNvSpPr/>
            <p:nvPr/>
          </p:nvSpPr>
          <p:spPr>
            <a:xfrm>
              <a:off x="6516418" y="4220893"/>
              <a:ext cx="1871932" cy="1871932"/>
            </a:xfrm>
            <a:prstGeom prst="ellipse">
              <a:avLst/>
            </a:prstGeom>
            <a:solidFill>
              <a:srgbClr val="7E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776" y="3924914"/>
              <a:ext cx="1355186" cy="2167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Can You Do?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62595"/>
            <a:ext cx="7525708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Tell a friend how to be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26" y="2118220"/>
            <a:ext cx="4907547" cy="4190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382">
            <a:off x="7326691" y="1027756"/>
            <a:ext cx="1097917" cy="10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Is It Good to Be Kind?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6259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It makes people feel happy.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83260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It helps to make friends.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5650" y="240392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It stops people feeling upset.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8658" y="3041606"/>
            <a:ext cx="3051472" cy="3051219"/>
            <a:chOff x="648658" y="3041606"/>
            <a:chExt cx="3051472" cy="3051219"/>
          </a:xfrm>
        </p:grpSpPr>
        <p:sp>
          <p:nvSpPr>
            <p:cNvPr id="16" name="Oval 15"/>
            <p:cNvSpPr/>
            <p:nvPr/>
          </p:nvSpPr>
          <p:spPr>
            <a:xfrm>
              <a:off x="780927" y="3173622"/>
              <a:ext cx="2919203" cy="2919203"/>
            </a:xfrm>
            <a:prstGeom prst="ellipse">
              <a:avLst/>
            </a:prstGeom>
            <a:solidFill>
              <a:srgbClr val="00B4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58" y="3352200"/>
              <a:ext cx="1642616" cy="25620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28" y="3041606"/>
              <a:ext cx="1384708" cy="263710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73151" y="3139834"/>
            <a:ext cx="2573324" cy="2147979"/>
            <a:chOff x="3820900" y="3183379"/>
            <a:chExt cx="2573324" cy="2147979"/>
          </a:xfrm>
        </p:grpSpPr>
        <p:sp>
          <p:nvSpPr>
            <p:cNvPr id="18" name="Oval 17"/>
            <p:cNvSpPr/>
            <p:nvPr/>
          </p:nvSpPr>
          <p:spPr>
            <a:xfrm>
              <a:off x="4034284" y="3183379"/>
              <a:ext cx="2147979" cy="2147979"/>
            </a:xfrm>
            <a:prstGeom prst="ellipse">
              <a:avLst/>
            </a:prstGeom>
            <a:solidFill>
              <a:srgbClr val="FCA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7" t="34146" r="15000" b="3371"/>
            <a:stretch/>
          </p:blipFill>
          <p:spPr>
            <a:xfrm>
              <a:off x="3820900" y="3287327"/>
              <a:ext cx="2573324" cy="183994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16418" y="3933510"/>
            <a:ext cx="1871932" cy="2355034"/>
            <a:chOff x="6516418" y="3933510"/>
            <a:chExt cx="1871932" cy="2355034"/>
          </a:xfrm>
        </p:grpSpPr>
        <p:sp>
          <p:nvSpPr>
            <p:cNvPr id="19" name="Oval 18"/>
            <p:cNvSpPr/>
            <p:nvPr/>
          </p:nvSpPr>
          <p:spPr>
            <a:xfrm>
              <a:off x="6516418" y="4220893"/>
              <a:ext cx="1871932" cy="1871932"/>
            </a:xfrm>
            <a:prstGeom prst="ellipse">
              <a:avLst/>
            </a:prstGeom>
            <a:solidFill>
              <a:srgbClr val="7E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070" y="3933510"/>
              <a:ext cx="1293719" cy="2355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0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Think About It…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62595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Have you been kind today?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83260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Have you helped somebody?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5650" y="2403925"/>
            <a:ext cx="7160441" cy="421200"/>
          </a:xfrm>
          <a:prstGeom prst="roundRect">
            <a:avLst>
              <a:gd name="adj" fmla="val 16247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What else have you done?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2682523" y="3105470"/>
            <a:ext cx="1417558" cy="33040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335870" y="1530964"/>
            <a:ext cx="4055849" cy="3226526"/>
            <a:chOff x="4335870" y="1530964"/>
            <a:chExt cx="4055849" cy="322652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870" y="1530964"/>
              <a:ext cx="4055849" cy="32265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302" y="1926381"/>
              <a:ext cx="2541999" cy="1797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9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755650" y="1775698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Always be kind to others.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5650" y="2296363"/>
            <a:ext cx="7632700" cy="421200"/>
          </a:xfrm>
          <a:prstGeom prst="roundRect">
            <a:avLst>
              <a:gd name="adj" fmla="val 16247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you are kind, people will be kind to you.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Kindness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1285289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000" dirty="0"/>
              <a:t>Remember: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16635" r="1210" b="21238"/>
          <a:stretch/>
        </p:blipFill>
        <p:spPr>
          <a:xfrm>
            <a:off x="755650" y="2812855"/>
            <a:ext cx="7632700" cy="3315011"/>
          </a:xfrm>
          <a:prstGeom prst="rect">
            <a:avLst/>
          </a:prstGeom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symphony of love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1933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</TotalTime>
  <Words>179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Tuffy</vt:lpstr>
      <vt:lpstr>Twinkl SemiBold</vt:lpstr>
      <vt:lpstr>Calibri</vt:lpstr>
      <vt:lpstr>Arial</vt:lpstr>
      <vt:lpstr>Twinkl</vt:lpstr>
      <vt:lpstr>Sassoon Infant Rg</vt:lpstr>
      <vt:lpstr>Office Theme</vt:lpstr>
      <vt:lpstr>PowerPoint Presentation</vt:lpstr>
      <vt:lpstr>What Is Kindness?</vt:lpstr>
      <vt:lpstr>How Could You Show Kindness?</vt:lpstr>
      <vt:lpstr>How Could You Show Kindness?</vt:lpstr>
      <vt:lpstr>What Can You Do?</vt:lpstr>
      <vt:lpstr>Why Is It Good to Be Kind?</vt:lpstr>
      <vt:lpstr>Think About It…</vt:lpstr>
      <vt:lpstr>Kindness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J Jenkins (Adamsdown Primary School)</cp:lastModifiedBy>
  <cp:revision>23</cp:revision>
  <dcterms:created xsi:type="dcterms:W3CDTF">2017-11-03T10:48:54Z</dcterms:created>
  <dcterms:modified xsi:type="dcterms:W3CDTF">2021-01-15T13:06:51Z</dcterms:modified>
</cp:coreProperties>
</file>