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D4D"/>
    <a:srgbClr val="A4C063"/>
    <a:srgbClr val="73706B"/>
    <a:srgbClr val="D0F5FE"/>
    <a:srgbClr val="EB6603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39" autoAdjust="0"/>
  </p:normalViewPr>
  <p:slideViewPr>
    <p:cSldViewPr>
      <p:cViewPr varScale="1">
        <p:scale>
          <a:sx n="63" d="100"/>
          <a:sy n="63" d="100"/>
        </p:scale>
        <p:origin x="17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0FA9-CACB-4C32-B17B-2916B932EF80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70B4-ABB0-4DC2-AFB6-7D89FD54CB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54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9E9B-37E7-43BF-956C-C764C392A4A8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4144-EC2D-4CF9-BB82-D3AA8FCEE2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886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6BFC-C10B-44F2-83B7-47D36841922A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8B90-2A27-48EA-AF33-094980449C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71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938C-DD75-4C85-A9C2-4CB0C2A62121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8E4E-6163-4465-844E-F1241221BA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1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F06B-32A3-4A27-B533-8C26ED9119C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614D-2E65-44B4-AAA2-B0FF5B8347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327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BC28-3194-416E-A0D0-036C6154B6A2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EFD3-1101-4AE4-BA80-875F3CA927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66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3AFD-20F6-4E78-ACA6-56B5A72B3782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F5F0-E3B3-4C4F-B430-B9B44B3CE8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71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3173-1FF3-4AFC-8729-BD4DADD9A6B7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764E-54ED-46E8-8384-845109CA81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0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E4AA-A7AD-4CCC-A5D1-39BA2BD69278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F39B-31F2-4D71-8547-C42E48AE34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0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0C34-B7C8-49BD-91B8-7706D13B72CB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5938-2A79-4F44-B18D-310F6C5441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30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EED4-427F-4386-8BE5-4C655073F2FB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DBFE-85A0-4B5D-ACB7-B1E6658CE3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05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52E32-A18F-45AD-A428-A394D638815A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536E62-655A-4ABF-8342-51975AC29B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resounddesign\resources\1e%20Topics\Safari\T-T-5226-Safari-Video-Powerpoint\T-T-5226-Safari-Video-Powerpoint\Elephant.avi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resounddesign\resources\1e%20Topics\Safari\T-T-5226-Safari-Video-Powerpoint\T-T-5226-Safari-Video-Powerpoint\Lion.avi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resounddesign\resources\1e%20Topics\Safari\T-T-5226-Safari-Video-Powerpoint\T-T-5226-Safari-Video-Powerpoint\Giraffe.avi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resounddesign\resources\1e%20Topics\Safari\T-T-5226-Safari-Video-Powerpoint\T-T-5226-Safari-Video-Powerpoint\Zebra.avi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6021388"/>
            <a:ext cx="727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55650" y="2603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675D4D"/>
                </a:solidFill>
                <a:latin typeface="Twinkl" pitchFamily="2" charset="0"/>
              </a:rPr>
              <a:t>Click on an animal to play a video:</a:t>
            </a: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543925" y="6308725"/>
            <a:ext cx="360363" cy="3603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19138" y="1125538"/>
            <a:ext cx="1366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inkl" pitchFamily="2" charset="0"/>
              </a:rPr>
              <a:t>elephant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825750" y="2995613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winkl" pitchFamily="2" charset="0"/>
              </a:rPr>
              <a:t>lion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889500" y="1165225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winkl" pitchFamily="2" charset="0"/>
              </a:rPr>
              <a:t>giraffe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7119938" y="29956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winkl" pitchFamily="2" charset="0"/>
              </a:rPr>
              <a:t>zebra</a:t>
            </a:r>
          </a:p>
        </p:txBody>
      </p:sp>
      <p:pic>
        <p:nvPicPr>
          <p:cNvPr id="3080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627188"/>
            <a:ext cx="2451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1627188"/>
            <a:ext cx="24447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81388"/>
            <a:ext cx="24511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481388"/>
            <a:ext cx="24511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543925" y="6308725"/>
            <a:ext cx="360363" cy="3603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Right Arrow 2"/>
          <p:cNvSpPr/>
          <p:nvPr/>
        </p:nvSpPr>
        <p:spPr>
          <a:xfrm flipH="1">
            <a:off x="239713" y="6308725"/>
            <a:ext cx="360362" cy="360363"/>
          </a:xfrm>
          <a:prstGeom prst="rightArrow">
            <a:avLst/>
          </a:prstGeom>
          <a:solidFill>
            <a:srgbClr val="73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" name="Elephan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5175"/>
            <a:ext cx="8890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5175"/>
            <a:ext cx="8890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543925" y="6308725"/>
            <a:ext cx="360363" cy="3603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Right Arrow 2"/>
          <p:cNvSpPr/>
          <p:nvPr/>
        </p:nvSpPr>
        <p:spPr>
          <a:xfrm flipH="1">
            <a:off x="239713" y="6308725"/>
            <a:ext cx="360362" cy="360363"/>
          </a:xfrm>
          <a:prstGeom prst="rightArrow">
            <a:avLst/>
          </a:prstGeom>
          <a:solidFill>
            <a:srgbClr val="73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raff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5175"/>
            <a:ext cx="8890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543925" y="6308725"/>
            <a:ext cx="360363" cy="3603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Right Arrow 2"/>
          <p:cNvSpPr/>
          <p:nvPr/>
        </p:nvSpPr>
        <p:spPr>
          <a:xfrm flipH="1">
            <a:off x="239713" y="6308725"/>
            <a:ext cx="360362" cy="360363"/>
          </a:xfrm>
          <a:prstGeom prst="rightArrow">
            <a:avLst/>
          </a:prstGeom>
          <a:solidFill>
            <a:srgbClr val="73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543925" y="6308725"/>
            <a:ext cx="360363" cy="3603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Right Arrow 2"/>
          <p:cNvSpPr/>
          <p:nvPr/>
        </p:nvSpPr>
        <p:spPr>
          <a:xfrm flipH="1">
            <a:off x="239713" y="6308725"/>
            <a:ext cx="360362" cy="360363"/>
          </a:xfrm>
          <a:prstGeom prst="rightArrow">
            <a:avLst/>
          </a:prstGeom>
          <a:solidFill>
            <a:srgbClr val="73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Zebr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55650"/>
            <a:ext cx="6667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flipH="1">
            <a:off x="239713" y="6308725"/>
            <a:ext cx="360362" cy="360363"/>
          </a:xfrm>
          <a:prstGeom prst="rightArrow">
            <a:avLst/>
          </a:prstGeom>
          <a:solidFill>
            <a:srgbClr val="73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13</Words>
  <Application>Microsoft Office PowerPoint</Application>
  <PresentationFormat>On-screen Show (4:3)</PresentationFormat>
  <Paragraphs>5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 Jenkins (Adamsdown Primary School)</cp:lastModifiedBy>
  <cp:revision>85</cp:revision>
  <dcterms:created xsi:type="dcterms:W3CDTF">2012-11-21T10:26:22Z</dcterms:created>
  <dcterms:modified xsi:type="dcterms:W3CDTF">2021-01-17T21:29:07Z</dcterms:modified>
</cp:coreProperties>
</file>