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94" r:id="rId3"/>
    <p:sldId id="295" r:id="rId4"/>
    <p:sldId id="309" r:id="rId5"/>
    <p:sldId id="297" r:id="rId6"/>
    <p:sldId id="298" r:id="rId7"/>
    <p:sldId id="268" r:id="rId8"/>
    <p:sldId id="299" r:id="rId9"/>
    <p:sldId id="300" r:id="rId10"/>
    <p:sldId id="302" r:id="rId11"/>
    <p:sldId id="304" r:id="rId12"/>
    <p:sldId id="301" r:id="rId13"/>
    <p:sldId id="308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inemann Roman" panose="02000503000000020004" charset="0"/>
      <p:regular r:id="rId22"/>
    </p:embeddedFont>
    <p:embeddedFont>
      <p:font typeface="Numberlings" panose="020B0604020202020204" charset="0"/>
      <p:regular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D25"/>
    <a:srgbClr val="E3C321"/>
    <a:srgbClr val="DFC915"/>
    <a:srgbClr val="4096B3"/>
    <a:srgbClr val="E74483"/>
    <a:srgbClr val="036169"/>
    <a:srgbClr val="9C63A9"/>
    <a:srgbClr val="6CBE45"/>
    <a:srgbClr val="90C964"/>
    <a:srgbClr val="E63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blocks.tv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slide" Target="slide13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slide" Target="slide14.xml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blocks.tv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slide" Target="slide8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9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0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04800" y="6679474"/>
            <a:ext cx="783771" cy="104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loaves of bread do you see?</a:t>
            </a:r>
            <a:endParaRPr lang="en-GB" dirty="0">
              <a:solidFill>
                <a:srgbClr val="E91D25"/>
              </a:solidFill>
              <a:latin typeface="Heinemann Roman" panose="02000503000000020004" pitchFamily="50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Scene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4" name="1st loaf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0270" r="5528" b="5912"/>
          <a:stretch/>
        </p:blipFill>
        <p:spPr>
          <a:xfrm>
            <a:off x="1941255" y="2833735"/>
            <a:ext cx="1251150" cy="1013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0270" r="5528" b="5912"/>
          <a:stretch/>
        </p:blipFill>
        <p:spPr>
          <a:xfrm>
            <a:off x="4551068" y="-1144437"/>
            <a:ext cx="1251150" cy="10139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0270" r="5528" b="5912"/>
          <a:stretch/>
        </p:blipFill>
        <p:spPr>
          <a:xfrm>
            <a:off x="5898392" y="-1144437"/>
            <a:ext cx="1251150" cy="1013988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89391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more loaves do I need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Click me to find out.</a:t>
            </a:r>
          </a:p>
        </p:txBody>
      </p:sp>
      <p:sp>
        <p:nvSpPr>
          <p:cNvPr id="34" name="Speech Bubble: Rectangle with Corners Rounded 44"/>
          <p:cNvSpPr/>
          <p:nvPr/>
        </p:nvSpPr>
        <p:spPr>
          <a:xfrm>
            <a:off x="187969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I need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2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more.</a:t>
            </a:r>
          </a:p>
        </p:txBody>
      </p:sp>
      <p:sp>
        <p:nvSpPr>
          <p:cNvPr id="5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58402 " pathEditMode="relative" rAng="0" ptsTypes="AA">
                                      <p:cBhvr>
                                        <p:cTn id="24" dur="2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1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66667E-6 4.07407E-6 L -1.66667E-6 0.59051 " pathEditMode="relative" rAng="0" ptsTypes="AA">
                                      <p:cBhvr>
                                        <p:cTn id="26" dur="3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4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bananas can you see?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How many more do I need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1667" r="6304" b="6007"/>
          <a:stretch/>
        </p:blipFill>
        <p:spPr>
          <a:xfrm>
            <a:off x="1965447" y="2872820"/>
            <a:ext cx="1351260" cy="127485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1667" r="6304" b="6007"/>
          <a:stretch/>
        </p:blipFill>
        <p:spPr>
          <a:xfrm>
            <a:off x="5761433" y="2876006"/>
            <a:ext cx="1344507" cy="1268484"/>
          </a:xfrm>
          <a:prstGeom prst="rect">
            <a:avLst/>
          </a:prstGeom>
        </p:spPr>
      </p:pic>
      <p:sp>
        <p:nvSpPr>
          <p:cNvPr id="33" name="Speech Bubble: Rectangle with Corners Rounded 32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I need </a:t>
            </a:r>
            <a:r>
              <a:rPr lang="en-GB" b="1" dirty="0">
                <a:solidFill>
                  <a:schemeClr val="tx1"/>
                </a:solidFill>
                <a:latin typeface="Numberlings" pitchFamily="2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more banana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.</a:t>
            </a:r>
          </a:p>
        </p:txBody>
      </p:sp>
      <p:sp>
        <p:nvSpPr>
          <p:cNvPr id="37" name="Arrow: Right 6">
            <a:hlinkClick r:id="rId14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11667" r="6304" b="6007"/>
          <a:stretch/>
        </p:blipFill>
        <p:spPr>
          <a:xfrm>
            <a:off x="3865493" y="2923872"/>
            <a:ext cx="1344507" cy="12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3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3201517" y="5076452"/>
            <a:ext cx="2747010" cy="869950"/>
          </a:xfrm>
          <a:prstGeom prst="wedgeRoundRectCallout">
            <a:avLst>
              <a:gd name="adj1" fmla="val -76795"/>
              <a:gd name="adj2" fmla="val -39597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Numberlings" pitchFamily="2" charset="0"/>
              </a:rPr>
              <a:t>2 + 1 = 3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6" name="block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t="4880" r="30357" b="7500"/>
          <a:stretch/>
        </p:blipFill>
        <p:spPr>
          <a:xfrm>
            <a:off x="3847905" y="2147331"/>
            <a:ext cx="995882" cy="1249380"/>
          </a:xfrm>
          <a:prstGeom prst="rect">
            <a:avLst/>
          </a:prstGeom>
        </p:spPr>
      </p:pic>
      <p:pic>
        <p:nvPicPr>
          <p:cNvPr id="8" name="block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5864" r="34455" b="8240"/>
          <a:stretch/>
        </p:blipFill>
        <p:spPr>
          <a:xfrm>
            <a:off x="1991945" y="1887073"/>
            <a:ext cx="1204110" cy="1769897"/>
          </a:xfrm>
          <a:prstGeom prst="rect">
            <a:avLst/>
          </a:prstGeom>
        </p:spPr>
      </p:pic>
      <p:pic>
        <p:nvPicPr>
          <p:cNvPr id="10" name="block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1" t="5511" r="39703" b="5071"/>
          <a:stretch/>
        </p:blipFill>
        <p:spPr>
          <a:xfrm>
            <a:off x="5881834" y="1483663"/>
            <a:ext cx="1095611" cy="2576716"/>
          </a:xfrm>
          <a:prstGeom prst="rect">
            <a:avLst/>
          </a:prstGeom>
        </p:spPr>
      </p:pic>
      <p:sp>
        <p:nvSpPr>
          <p:cNvPr id="11" name="Plus"/>
          <p:cNvSpPr txBox="1"/>
          <p:nvPr/>
        </p:nvSpPr>
        <p:spPr>
          <a:xfrm>
            <a:off x="3259247" y="2544023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+</a:t>
            </a:r>
          </a:p>
        </p:txBody>
      </p:sp>
      <p:sp>
        <p:nvSpPr>
          <p:cNvPr id="47" name="Equals"/>
          <p:cNvSpPr txBox="1"/>
          <p:nvPr/>
        </p:nvSpPr>
        <p:spPr>
          <a:xfrm>
            <a:off x="5122758" y="2544023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=</a:t>
            </a:r>
          </a:p>
        </p:txBody>
      </p:sp>
      <p:sp>
        <p:nvSpPr>
          <p:cNvPr id="57" name="Arrow: Right 6">
            <a:hlinkClick r:id="rId15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93 C 0.03177 -0.05648 0.07396 -0.09931 0.11111 -0.14885 C 0.13507 -0.17269 0.16962 -0.20324 0.20469 -0.19815 C 0.24028 -0.19306 0.28021 -0.18172 0.30313 -0.14885 C 0.34045 -0.09885 0.39115 -0.00186 0.42031 0.05926 " pathEditMode="relative" rAng="0" ptsTypes="AAAAA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C 0.01563 -0.0588 0.03785 -0.10162 0.05643 -0.15116 C 0.0698 -0.175 0.0849 -0.19838 0.10608 -0.20047 C 0.12709 -0.20255 0.16337 -0.18519 0.18368 -0.16389 C 0.21441 -0.11621 0.21181 -0.11806 0.22396 -0.05834 " pathEditMode="relative" rAng="0" ptsTypes="AAAAA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47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peech Bubble: Rectangle with Corners Rounded 44"/>
          <p:cNvSpPr/>
          <p:nvPr/>
        </p:nvSpPr>
        <p:spPr>
          <a:xfrm>
            <a:off x="1558468" y="5836047"/>
            <a:ext cx="6051419" cy="869950"/>
          </a:xfrm>
          <a:prstGeom prst="wedgeRoundRectCallout">
            <a:avLst>
              <a:gd name="adj1" fmla="val -50043"/>
              <a:gd name="adj2" fmla="val -15072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on the circles to reveal the pictures. Can you talk about the things you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of? Say, “I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...”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040696" y="706758"/>
            <a:ext cx="2363578" cy="2363578"/>
            <a:chOff x="2040696" y="822001"/>
            <a:chExt cx="2363578" cy="2363578"/>
          </a:xfrm>
        </p:grpSpPr>
        <p:sp>
          <p:nvSpPr>
            <p:cNvPr id="71" name="Oval 70"/>
            <p:cNvSpPr/>
            <p:nvPr/>
          </p:nvSpPr>
          <p:spPr>
            <a:xfrm>
              <a:off x="2040696" y="822001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111" y="1134617"/>
              <a:ext cx="972747" cy="6617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373" y="1867055"/>
              <a:ext cx="972747" cy="6617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42" y="1896775"/>
              <a:ext cx="972747" cy="66179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31771" y="661626"/>
            <a:ext cx="2374156" cy="2374156"/>
            <a:chOff x="4731771" y="776869"/>
            <a:chExt cx="2374156" cy="2374156"/>
          </a:xfrm>
        </p:grpSpPr>
        <p:sp>
          <p:nvSpPr>
            <p:cNvPr id="72" name="Oval 71"/>
            <p:cNvSpPr/>
            <p:nvPr/>
          </p:nvSpPr>
          <p:spPr>
            <a:xfrm>
              <a:off x="4731771" y="776869"/>
              <a:ext cx="2374156" cy="23741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" t="12722" r="31962" b="2599"/>
            <a:stretch/>
          </p:blipFill>
          <p:spPr>
            <a:xfrm>
              <a:off x="5423384" y="1079373"/>
              <a:ext cx="929862" cy="7979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" t="12722" r="31962" b="2599"/>
            <a:stretch/>
          </p:blipFill>
          <p:spPr>
            <a:xfrm>
              <a:off x="4907090" y="1799571"/>
              <a:ext cx="929862" cy="7979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" t="12722" r="31962" b="2599"/>
            <a:stretch/>
          </p:blipFill>
          <p:spPr>
            <a:xfrm>
              <a:off x="5815081" y="1799571"/>
              <a:ext cx="929862" cy="79793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680281" y="3081324"/>
            <a:ext cx="2396626" cy="2396626"/>
            <a:chOff x="680281" y="3196567"/>
            <a:chExt cx="2396626" cy="2396626"/>
          </a:xfrm>
        </p:grpSpPr>
        <p:sp>
          <p:nvSpPr>
            <p:cNvPr id="4" name="Oval 3"/>
            <p:cNvSpPr/>
            <p:nvPr/>
          </p:nvSpPr>
          <p:spPr>
            <a:xfrm>
              <a:off x="680281" y="3196567"/>
              <a:ext cx="2396626" cy="23966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261" y="3698265"/>
              <a:ext cx="1102082" cy="42411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509" y="4190504"/>
              <a:ext cx="1102082" cy="42411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006" y="4614623"/>
              <a:ext cx="1102082" cy="42411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357560" y="3104890"/>
            <a:ext cx="2434923" cy="2434923"/>
            <a:chOff x="3357560" y="3220133"/>
            <a:chExt cx="2434923" cy="2434923"/>
          </a:xfrm>
        </p:grpSpPr>
        <p:sp>
          <p:nvSpPr>
            <p:cNvPr id="75" name="Oval 74"/>
            <p:cNvSpPr/>
            <p:nvPr/>
          </p:nvSpPr>
          <p:spPr>
            <a:xfrm>
              <a:off x="3357560" y="3220133"/>
              <a:ext cx="2434923" cy="24349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345" y="4246924"/>
              <a:ext cx="822833" cy="9864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87" y="3719147"/>
              <a:ext cx="822833" cy="9864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29" y="3786132"/>
              <a:ext cx="822833" cy="98644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045214" y="3029618"/>
            <a:ext cx="2434923" cy="2434923"/>
            <a:chOff x="6045214" y="3144861"/>
            <a:chExt cx="2434923" cy="2434923"/>
          </a:xfrm>
        </p:grpSpPr>
        <p:sp>
          <p:nvSpPr>
            <p:cNvPr id="74" name="Oval 73"/>
            <p:cNvSpPr/>
            <p:nvPr/>
          </p:nvSpPr>
          <p:spPr>
            <a:xfrm>
              <a:off x="6045214" y="3144861"/>
              <a:ext cx="2434923" cy="243492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20270" r="5528" b="5912"/>
            <a:stretch/>
          </p:blipFill>
          <p:spPr>
            <a:xfrm>
              <a:off x="6711719" y="3453529"/>
              <a:ext cx="964938" cy="7820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20270" r="5528" b="5912"/>
            <a:stretch/>
          </p:blipFill>
          <p:spPr>
            <a:xfrm>
              <a:off x="6280778" y="4230869"/>
              <a:ext cx="964938" cy="7820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 t="20270" r="5528" b="5912"/>
            <a:stretch/>
          </p:blipFill>
          <p:spPr>
            <a:xfrm>
              <a:off x="7307612" y="4216765"/>
              <a:ext cx="964938" cy="78202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2041460" y="697939"/>
            <a:ext cx="2363578" cy="2363578"/>
            <a:chOff x="6824229" y="495297"/>
            <a:chExt cx="2363578" cy="2363578"/>
          </a:xfrm>
        </p:grpSpPr>
        <p:sp>
          <p:nvSpPr>
            <p:cNvPr id="36" name="Oval 35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737060" y="666040"/>
            <a:ext cx="2363578" cy="2363578"/>
            <a:chOff x="6824229" y="495297"/>
            <a:chExt cx="2363578" cy="2363578"/>
          </a:xfrm>
        </p:grpSpPr>
        <p:sp>
          <p:nvSpPr>
            <p:cNvPr id="40" name="Oval 39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693536" y="3091187"/>
            <a:ext cx="2373944" cy="2373944"/>
            <a:chOff x="6824229" y="495297"/>
            <a:chExt cx="2363578" cy="2363578"/>
          </a:xfrm>
        </p:grpSpPr>
        <p:sp>
          <p:nvSpPr>
            <p:cNvPr id="44" name="Oval 43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3365355" y="3106674"/>
            <a:ext cx="2419332" cy="2419332"/>
            <a:chOff x="6824229" y="495297"/>
            <a:chExt cx="2363578" cy="2363578"/>
          </a:xfrm>
        </p:grpSpPr>
        <p:sp>
          <p:nvSpPr>
            <p:cNvPr id="48" name="Oval 47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060899" y="3040549"/>
            <a:ext cx="2413059" cy="2413059"/>
            <a:chOff x="6824229" y="495297"/>
            <a:chExt cx="2363578" cy="2363578"/>
          </a:xfrm>
        </p:grpSpPr>
        <p:sp>
          <p:nvSpPr>
            <p:cNvPr id="51" name="Oval 50"/>
            <p:cNvSpPr/>
            <p:nvPr/>
          </p:nvSpPr>
          <p:spPr>
            <a:xfrm>
              <a:off x="6824229" y="495297"/>
              <a:ext cx="2363578" cy="23635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3C3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5" t="4877" r="39602" b="4828"/>
            <a:stretch/>
          </p:blipFill>
          <p:spPr>
            <a:xfrm>
              <a:off x="7583274" y="649359"/>
              <a:ext cx="861288" cy="2011944"/>
            </a:xfrm>
            <a:prstGeom prst="rect">
              <a:avLst/>
            </a:prstGeom>
          </p:spPr>
        </p:pic>
      </p:grpSp>
      <p:sp>
        <p:nvSpPr>
          <p:cNvPr id="45" name="Arrow: Right 6">
            <a:hlinkClick r:id="rId11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Heinemann Roman" panose="02000503000000020004" pitchFamily="50" charset="0"/>
              </a:rPr>
              <a:t>finish</a:t>
            </a:r>
            <a:endParaRPr lang="en-GB" sz="1600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304800" y="6679474"/>
            <a:ext cx="783771" cy="104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magic hat to see my magic trick!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Can you count how many things I pull out of my hat?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665" y="410936"/>
            <a:ext cx="8188178" cy="4530247"/>
            <a:chOff x="479665" y="410936"/>
            <a:chExt cx="8188178" cy="4530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774492" y="2091493"/>
              <a:ext cx="1308428" cy="13505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6680420" y="3297217"/>
              <a:ext cx="1308428" cy="13505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2217978" y="726036"/>
              <a:ext cx="715752" cy="73876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9900">
              <a:off x="3054801" y="3999882"/>
              <a:ext cx="871432" cy="8994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2771">
              <a:off x="7305430" y="548242"/>
              <a:ext cx="1308428" cy="135050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491174" y="1514229"/>
              <a:ext cx="715752" cy="73876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1693028" y="3931471"/>
              <a:ext cx="993734" cy="10256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237022" y="3625057"/>
              <a:ext cx="589325" cy="6082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465207" y="2747170"/>
              <a:ext cx="620484" cy="64043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821906" y="1907759"/>
              <a:ext cx="832550" cy="85932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8049728" y="4298705"/>
              <a:ext cx="589325" cy="6082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641">
              <a:off x="6168170" y="1082507"/>
              <a:ext cx="898918" cy="9278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2392">
              <a:off x="5859775" y="3973481"/>
              <a:ext cx="898918" cy="92782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992">
              <a:off x="891137" y="410936"/>
              <a:ext cx="1029730" cy="106284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609566" y="1514977"/>
              <a:ext cx="589325" cy="6082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842696" y="3201728"/>
              <a:ext cx="589325" cy="6082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58805">
              <a:off x="6720242" y="2335415"/>
              <a:ext cx="620484" cy="6404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841417" y="664209"/>
              <a:ext cx="446166" cy="46051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59186" y="1734034"/>
              <a:ext cx="446166" cy="4605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3141649" y="876831"/>
              <a:ext cx="589325" cy="608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393580" y="4265311"/>
              <a:ext cx="446166" cy="46051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11732" y="3546178"/>
              <a:ext cx="446166" cy="460514"/>
            </a:xfrm>
            <a:prstGeom prst="rect">
              <a:avLst/>
            </a:prstGeom>
          </p:spPr>
        </p:pic>
      </p:grpSp>
      <p:sp>
        <p:nvSpPr>
          <p:cNvPr id="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  <p:pic>
        <p:nvPicPr>
          <p:cNvPr id="35" name="example1">
            <a:extLst>
              <a:ext uri="{FF2B5EF4-FFF2-40B4-BE49-F238E27FC236}">
                <a16:creationId xmlns:a16="http://schemas.microsoft.com/office/drawing/2014/main" id="{164B5BA7-5978-40CB-8813-3ACB87D42D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10" y="3201607"/>
            <a:ext cx="780291" cy="300283"/>
          </a:xfrm>
          <a:prstGeom prst="rect">
            <a:avLst/>
          </a:prstGeom>
        </p:spPr>
      </p:pic>
      <p:pic>
        <p:nvPicPr>
          <p:cNvPr id="36" name="example2">
            <a:extLst>
              <a:ext uri="{FF2B5EF4-FFF2-40B4-BE49-F238E27FC236}">
                <a16:creationId xmlns:a16="http://schemas.microsoft.com/office/drawing/2014/main" id="{42E7161F-A75D-4A5D-932D-26CF15F865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98" y="3201604"/>
            <a:ext cx="780291" cy="300283"/>
          </a:xfrm>
          <a:prstGeom prst="rect">
            <a:avLst/>
          </a:prstGeom>
        </p:spPr>
      </p:pic>
      <p:pic>
        <p:nvPicPr>
          <p:cNvPr id="37" name="example3">
            <a:extLst>
              <a:ext uri="{FF2B5EF4-FFF2-40B4-BE49-F238E27FC236}">
                <a16:creationId xmlns:a16="http://schemas.microsoft.com/office/drawing/2014/main" id="{C44DFC43-F5C9-450D-AED1-6822ABD054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54" y="3227484"/>
            <a:ext cx="780291" cy="300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8441" y="2224962"/>
            <a:ext cx="2410131" cy="19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648 L -0.15017 -0.32107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0972 -0.19861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14444 -0.3247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1625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65899"/>
              </p:ext>
            </p:extLst>
          </p:nvPr>
        </p:nvGraphicFramePr>
        <p:xfrm>
          <a:off x="2408386" y="1433836"/>
          <a:ext cx="4356100" cy="171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8584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8584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6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269432"/>
            <a:ext cx="6502400" cy="869950"/>
          </a:xfrm>
          <a:prstGeom prst="wedgeRoundRectCallout">
            <a:avLst>
              <a:gd name="adj1" fmla="val -56053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books did I pull out of my hat?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hat to check!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774492" y="2091493"/>
            <a:ext cx="1308428" cy="135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6358463" y="3080983"/>
            <a:ext cx="1308428" cy="135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2194476" y="558979"/>
            <a:ext cx="715752" cy="738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71">
            <a:off x="7305430" y="548242"/>
            <a:ext cx="1308428" cy="1350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491174" y="1514229"/>
            <a:ext cx="715752" cy="7387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1693028" y="3931471"/>
            <a:ext cx="993734" cy="10256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237022" y="3625057"/>
            <a:ext cx="589325" cy="60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465207" y="2747170"/>
            <a:ext cx="620484" cy="640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821906" y="1907759"/>
            <a:ext cx="832550" cy="8593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7573160" y="4203221"/>
            <a:ext cx="589325" cy="6082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92">
            <a:off x="891137" y="410936"/>
            <a:ext cx="1029730" cy="10628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609566" y="1514977"/>
            <a:ext cx="589325" cy="6082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842696" y="3201728"/>
            <a:ext cx="589325" cy="608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8805">
            <a:off x="6980740" y="1852108"/>
            <a:ext cx="620484" cy="6404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6605491" y="671940"/>
            <a:ext cx="446166" cy="4605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6290986" y="4389426"/>
            <a:ext cx="446166" cy="4605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2711732" y="3546178"/>
            <a:ext cx="446166" cy="460514"/>
          </a:xfrm>
          <a:prstGeom prst="rect">
            <a:avLst/>
          </a:prstGeom>
        </p:spPr>
      </p:pic>
      <p:pic>
        <p:nvPicPr>
          <p:cNvPr id="37" name="example1">
            <a:extLst>
              <a:ext uri="{FF2B5EF4-FFF2-40B4-BE49-F238E27FC236}">
                <a16:creationId xmlns:a16="http://schemas.microsoft.com/office/drawing/2014/main" id="{8C2FE404-A6AB-4C3E-93BD-AAE658B450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30" y="4238141"/>
            <a:ext cx="780291" cy="300284"/>
          </a:xfrm>
          <a:prstGeom prst="rect">
            <a:avLst/>
          </a:prstGeom>
        </p:spPr>
      </p:pic>
      <p:pic>
        <p:nvPicPr>
          <p:cNvPr id="38" name="example2">
            <a:extLst>
              <a:ext uri="{FF2B5EF4-FFF2-40B4-BE49-F238E27FC236}">
                <a16:creationId xmlns:a16="http://schemas.microsoft.com/office/drawing/2014/main" id="{A56CCE37-3E91-4945-8C84-6DD607B2A9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18" y="4193314"/>
            <a:ext cx="780291" cy="300283"/>
          </a:xfrm>
          <a:prstGeom prst="rect">
            <a:avLst/>
          </a:prstGeom>
        </p:spPr>
      </p:pic>
      <p:pic>
        <p:nvPicPr>
          <p:cNvPr id="39" name="example3">
            <a:extLst>
              <a:ext uri="{FF2B5EF4-FFF2-40B4-BE49-F238E27FC236}">
                <a16:creationId xmlns:a16="http://schemas.microsoft.com/office/drawing/2014/main" id="{934804EF-95A7-420C-8FE6-F65B1D7814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74" y="4219194"/>
            <a:ext cx="780291" cy="300283"/>
          </a:xfrm>
          <a:prstGeom prst="rect">
            <a:avLst/>
          </a:prstGeom>
        </p:spPr>
      </p:pic>
      <p:pic>
        <p:nvPicPr>
          <p:cNvPr id="8" name="Hat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6102" y="3617805"/>
            <a:ext cx="1731513" cy="1427072"/>
          </a:xfrm>
          <a:prstGeom prst="rect">
            <a:avLst/>
          </a:prstGeom>
        </p:spPr>
      </p:pic>
      <p:sp>
        <p:nvSpPr>
          <p:cNvPr id="40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649 L -0.19878 -0.35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80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3.33333E-6 L -0.10382 -0.35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75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2.96296E-6 L -0.00955 -0.35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177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magic hat to see my magic trick! 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Can you count how many things I pull out of my hat?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9665" y="410936"/>
            <a:ext cx="8188178" cy="4530247"/>
            <a:chOff x="479665" y="410936"/>
            <a:chExt cx="8188178" cy="4530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774492" y="2091493"/>
              <a:ext cx="1308428" cy="13505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6680420" y="3297217"/>
              <a:ext cx="1308428" cy="13505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4843">
              <a:off x="2217978" y="726036"/>
              <a:ext cx="715752" cy="73876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79900">
              <a:off x="3054801" y="3999882"/>
              <a:ext cx="871432" cy="8994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42771">
              <a:off x="7305430" y="548242"/>
              <a:ext cx="1308428" cy="135050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491174" y="1514229"/>
              <a:ext cx="715752" cy="73876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21144">
              <a:off x="1693028" y="3931471"/>
              <a:ext cx="993734" cy="10256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237022" y="3625057"/>
              <a:ext cx="589325" cy="6082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465207" y="2747170"/>
              <a:ext cx="620484" cy="64043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27989">
              <a:off x="7821906" y="1907759"/>
              <a:ext cx="832550" cy="85932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8049728" y="4298705"/>
              <a:ext cx="589325" cy="6082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641">
              <a:off x="6168170" y="1082507"/>
              <a:ext cx="898918" cy="9278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2392">
              <a:off x="5859775" y="3973481"/>
              <a:ext cx="898918" cy="92782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0992">
              <a:off x="891137" y="410936"/>
              <a:ext cx="1029730" cy="106284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609566" y="1514977"/>
              <a:ext cx="589325" cy="6082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1842696" y="3201728"/>
              <a:ext cx="589325" cy="6082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258805">
              <a:off x="6720242" y="2335415"/>
              <a:ext cx="620484" cy="6404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841417" y="664209"/>
              <a:ext cx="446166" cy="46051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59186" y="1734034"/>
              <a:ext cx="446166" cy="4605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3026">
              <a:off x="3141649" y="876831"/>
              <a:ext cx="589325" cy="608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5393580" y="4265311"/>
              <a:ext cx="446166" cy="46051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74252">
              <a:off x="2711732" y="3546178"/>
              <a:ext cx="446166" cy="460514"/>
            </a:xfrm>
            <a:prstGeom prst="rect">
              <a:avLst/>
            </a:prstGeom>
          </p:spPr>
        </p:pic>
      </p:grpSp>
      <p:sp>
        <p:nvSpPr>
          <p:cNvPr id="33" name="Oval 32"/>
          <p:cNvSpPr/>
          <p:nvPr/>
        </p:nvSpPr>
        <p:spPr>
          <a:xfrm>
            <a:off x="4337368" y="2960820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304356" y="2922788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212910" y="2976687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Hat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6119" y="2276671"/>
            <a:ext cx="2356645" cy="1942291"/>
          </a:xfrm>
          <a:prstGeom prst="rect">
            <a:avLst/>
          </a:prstGeom>
        </p:spPr>
      </p:pic>
      <p:sp>
        <p:nvSpPr>
          <p:cNvPr id="36" name="Arrow: Right 6">
            <a:hlinkClick r:id="rId14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05556E-6 3.7037E-7 L -0.08906 -0.20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0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77778E-6 -4.07407E-6 L -0.00591 -0.327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0.00903 -0.00047 L 0.06233 -0.241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120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41546"/>
              </p:ext>
            </p:extLst>
          </p:nvPr>
        </p:nvGraphicFramePr>
        <p:xfrm>
          <a:off x="2410368" y="1425048"/>
          <a:ext cx="4356100" cy="171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20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871220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85844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8584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juggling balls did I pull out of my hat?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hat to check! </a:t>
            </a:r>
          </a:p>
        </p:txBody>
      </p:sp>
      <p:sp>
        <p:nvSpPr>
          <p:cNvPr id="3" name="Oval 2"/>
          <p:cNvSpPr/>
          <p:nvPr/>
        </p:nvSpPr>
        <p:spPr>
          <a:xfrm>
            <a:off x="4243227" y="4023751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774492" y="2091493"/>
            <a:ext cx="1308428" cy="1350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6680420" y="3297217"/>
            <a:ext cx="1308428" cy="1350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4843">
            <a:off x="2052492" y="575251"/>
            <a:ext cx="715752" cy="738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2771">
            <a:off x="7305430" y="548242"/>
            <a:ext cx="1308428" cy="13505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491174" y="1514229"/>
            <a:ext cx="715752" cy="7387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1144">
            <a:off x="1693028" y="3931471"/>
            <a:ext cx="993734" cy="1025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237022" y="3625057"/>
            <a:ext cx="589325" cy="6082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465207" y="2747170"/>
            <a:ext cx="620484" cy="640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7989">
            <a:off x="7821906" y="1907759"/>
            <a:ext cx="832550" cy="8593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8049728" y="4298705"/>
            <a:ext cx="589325" cy="608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641">
            <a:off x="6926349" y="1749395"/>
            <a:ext cx="898918" cy="9278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2392">
            <a:off x="5859775" y="3973481"/>
            <a:ext cx="898918" cy="9278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992">
            <a:off x="891137" y="410936"/>
            <a:ext cx="1029730" cy="10628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609566" y="1514977"/>
            <a:ext cx="589325" cy="6082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3026">
            <a:off x="1842696" y="3201728"/>
            <a:ext cx="589325" cy="6082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6392832" y="718930"/>
            <a:ext cx="446166" cy="46051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4252">
            <a:off x="2711732" y="3546178"/>
            <a:ext cx="446166" cy="460514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4144400" y="3946458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296800" y="4098858"/>
            <a:ext cx="657546" cy="657546"/>
          </a:xfrm>
          <a:prstGeom prst="ellipse">
            <a:avLst/>
          </a:prstGeom>
          <a:solidFill>
            <a:srgbClr val="E9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6243" y="3561695"/>
            <a:ext cx="1731513" cy="1427072"/>
          </a:xfrm>
          <a:prstGeom prst="rect">
            <a:avLst/>
          </a:prstGeom>
        </p:spPr>
      </p:pic>
      <p:sp>
        <p:nvSpPr>
          <p:cNvPr id="34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8837 -0.365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182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88889E-6 3.7037E-7 L -0.08108 -0.3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7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2.77778E-6 -1.85185E-6 L -0.19427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-1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1" grpId="0" animBg="1"/>
      <p:bldP spid="3" grpId="0" animBg="1"/>
      <p:bldP spid="42" grpId="0" animBg="1"/>
      <p:bldP spid="4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61" name="Speech Bubble: Rectangle with Corners Rounded 60"/>
          <p:cNvSpPr/>
          <p:nvPr/>
        </p:nvSpPr>
        <p:spPr>
          <a:xfrm>
            <a:off x="1885950" y="5076452"/>
            <a:ext cx="6502400" cy="1117084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Let’s go on a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adventure!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Click my magic hat to hop into my magical storybook. Can you help me find and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21" y="1599421"/>
            <a:ext cx="3136796" cy="25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1" y="5076452"/>
            <a:ext cx="5599484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Click me to continue.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70" name="Group 69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78" name="Group 7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42" y="2906163"/>
            <a:ext cx="1917903" cy="13166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95" y="2942376"/>
            <a:ext cx="1787424" cy="12160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64" y="2521906"/>
            <a:ext cx="1322595" cy="907093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97543" y="5076452"/>
            <a:ext cx="5599484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“I can see…”</a:t>
            </a:r>
          </a:p>
        </p:txBody>
      </p:sp>
      <p:sp>
        <p:nvSpPr>
          <p:cNvPr id="39" name="Arrow: Right 6">
            <a:hlinkClick r:id="rId15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0509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bells can you see? Can you show me on your fingers?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07" y="1838436"/>
            <a:ext cx="1674117" cy="20070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45" y="1838436"/>
            <a:ext cx="1674117" cy="20070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82" y="1838436"/>
            <a:ext cx="1674117" cy="2007001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85950" y="5076452"/>
            <a:ext cx="560509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“I can see…”</a:t>
            </a:r>
          </a:p>
        </p:txBody>
      </p:sp>
      <p:sp>
        <p:nvSpPr>
          <p:cNvPr id="4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numberbloc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5" t="4877" r="39602" b="4828"/>
          <a:stretch/>
        </p:blipFill>
        <p:spPr>
          <a:xfrm>
            <a:off x="503238" y="3830651"/>
            <a:ext cx="1182847" cy="2763095"/>
          </a:xfrm>
          <a:prstGeom prst="rect">
            <a:avLst/>
          </a:prstGeom>
        </p:spPr>
      </p:pic>
      <p:sp>
        <p:nvSpPr>
          <p:cNvPr id="45" name="Speech Bubble: Rectangle with Corners Rounded 44"/>
          <p:cNvSpPr/>
          <p:nvPr/>
        </p:nvSpPr>
        <p:spPr>
          <a:xfrm>
            <a:off x="1885950" y="5076452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mice do you see?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82"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55" r="18750"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2722" r="31962" b="2599"/>
          <a:stretch/>
        </p:blipFill>
        <p:spPr>
          <a:xfrm>
            <a:off x="1760173" y="2438400"/>
            <a:ext cx="1487380" cy="12763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2722" r="31962" b="2599"/>
          <a:stretch/>
        </p:blipFill>
        <p:spPr>
          <a:xfrm>
            <a:off x="3203682" y="2438400"/>
            <a:ext cx="1487380" cy="12763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12722" r="31962" b="2599"/>
          <a:stretch/>
        </p:blipFill>
        <p:spPr>
          <a:xfrm>
            <a:off x="5587883" y="-1378575"/>
            <a:ext cx="1487380" cy="1276350"/>
          </a:xfrm>
          <a:prstGeom prst="rect">
            <a:avLst/>
          </a:prstGeom>
        </p:spPr>
      </p:pic>
      <p:sp>
        <p:nvSpPr>
          <p:cNvPr id="33" name="Speech Bubble: Rectangle with Corners Rounded 44"/>
          <p:cNvSpPr/>
          <p:nvPr/>
        </p:nvSpPr>
        <p:spPr>
          <a:xfrm>
            <a:off x="1896547" y="5076296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How many more mice do I need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? Click me to find out.</a:t>
            </a:r>
          </a:p>
        </p:txBody>
      </p:sp>
      <p:sp>
        <p:nvSpPr>
          <p:cNvPr id="34" name="Speech Bubble: Rectangle with Corners Rounded 44"/>
          <p:cNvSpPr/>
          <p:nvPr/>
        </p:nvSpPr>
        <p:spPr>
          <a:xfrm>
            <a:off x="1886802" y="5068655"/>
            <a:ext cx="5610225" cy="869950"/>
          </a:xfrm>
          <a:prstGeom prst="wedgeRoundRectCallout">
            <a:avLst>
              <a:gd name="adj1" fmla="val -57377"/>
              <a:gd name="adj2" fmla="val -50108"/>
              <a:gd name="adj3" fmla="val 16667"/>
            </a:avLst>
          </a:prstGeom>
          <a:solidFill>
            <a:schemeClr val="bg1"/>
          </a:solidFill>
          <a:ln w="57150">
            <a:solidFill>
              <a:srgbClr val="E3C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I need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</a:rPr>
              <a:t> more.</a:t>
            </a:r>
          </a:p>
        </p:txBody>
      </p:sp>
      <p:sp>
        <p:nvSpPr>
          <p:cNvPr id="47" name="Arrow: Right 6">
            <a:hlinkClick r:id="rId13" action="ppaction://hlinksldjump"/>
            <a:extLst>
              <a:ext uri="{FF2B5EF4-FFF2-40B4-BE49-F238E27FC236}">
                <a16:creationId xmlns:a16="http://schemas.microsoft.com/office/drawing/2014/main" id="{32DFA776-94A8-422D-8993-766598AB116E}"/>
              </a:ext>
            </a:extLst>
          </p:cNvPr>
          <p:cNvSpPr/>
          <p:nvPr/>
        </p:nvSpPr>
        <p:spPr>
          <a:xfrm>
            <a:off x="7703782" y="175187"/>
            <a:ext cx="1138571" cy="973823"/>
          </a:xfrm>
          <a:prstGeom prst="rightArrow">
            <a:avLst/>
          </a:prstGeom>
          <a:solidFill>
            <a:srgbClr val="409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Heinemann Roman" panose="02000503000000020004" pitchFamily="50" charset="0"/>
              </a:rPr>
              <a:t>next</a:t>
            </a:r>
            <a:endParaRPr lang="en-GB" dirty="0">
              <a:latin typeface="Heinemann Roman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1.11111E-6 0.556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4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2313</TotalTime>
  <Words>277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Heinemann Roman</vt:lpstr>
      <vt:lpstr>Calibri</vt:lpstr>
      <vt:lpstr>Arial</vt:lpstr>
      <vt:lpstr>Numberlings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J Jenkins (Adamsdown Primary School)</cp:lastModifiedBy>
  <cp:revision>148</cp:revision>
  <dcterms:created xsi:type="dcterms:W3CDTF">2020-07-02T07:30:45Z</dcterms:created>
  <dcterms:modified xsi:type="dcterms:W3CDTF">2021-01-24T23:08:03Z</dcterms:modified>
</cp:coreProperties>
</file>