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31a9d125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31a9d125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31a9d125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31a9d12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31a9d125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31a9d125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31a9d125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31a9d125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31a9d125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31a9d125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31a9d125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31a9d125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31a9d125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31a9d125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31a9d125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31a9d125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31a9d125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31a9d125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50" y="152400"/>
            <a:ext cx="857769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/>
        </p:nvSpPr>
        <p:spPr>
          <a:xfrm>
            <a:off x="223100" y="210700"/>
            <a:ext cx="27267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 u="sng">
                <a:latin typeface="Comfortaa"/>
                <a:ea typeface="Comfortaa"/>
                <a:cs typeface="Comfortaa"/>
                <a:sym typeface="Comfortaa"/>
              </a:rPr>
              <a:t>Tasg pump:</a:t>
            </a:r>
            <a:endParaRPr b="1" sz="2000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2"/>
          <p:cNvSpPr txBox="1"/>
          <p:nvPr/>
        </p:nvSpPr>
        <p:spPr>
          <a:xfrm>
            <a:off x="364200" y="892300"/>
            <a:ext cx="8415600" cy="33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Create an information leaflet/poster/video to explain how to determine the reliability of information available to us.</a:t>
            </a:r>
            <a:endParaRPr b="1" sz="18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700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Complete offline (you will need to access resources on our school website)- use the PPt ‘Fake News’ to help you create an information leaflet/ poster on paper explaining what to look out for to avoid being tricked out by ‘fake news’. </a:t>
            </a:r>
            <a:endParaRPr b="1" sz="17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700">
                <a:solidFill>
                  <a:srgbClr val="00FF00"/>
                </a:solidFill>
                <a:latin typeface="Comfortaa"/>
                <a:ea typeface="Comfortaa"/>
                <a:cs typeface="Comfortaa"/>
                <a:sym typeface="Comfortaa"/>
              </a:rPr>
              <a:t>Success criteria:</a:t>
            </a:r>
            <a:endParaRPr b="1" i="1" sz="1700">
              <a:solidFill>
                <a:srgbClr val="00FF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Included the 3 learning objectives - know the meaning of ‘fake news’, understand the importance of the difference, be able to identify fake news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Used the tips from the Britannica ‘Fake News’ 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Included eye-catching fonts and colours, images, examples to get across the information needed successfully 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Plenary: Summarise your Top five tips for spotting ‘Fake news’ and share them with your household. </a:t>
            </a:r>
            <a:endParaRPr b="1" sz="27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00" y="152400"/>
            <a:ext cx="872341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88" y="152400"/>
            <a:ext cx="85908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63" y="152400"/>
            <a:ext cx="860307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63" y="152400"/>
            <a:ext cx="861686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65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1304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00" y="152400"/>
            <a:ext cx="86841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 rotWithShape="1">
          <a:blip r:embed="rId3">
            <a:alphaModFix/>
          </a:blip>
          <a:srcRect b="2486" l="0" r="0" t="0"/>
          <a:stretch/>
        </p:blipFill>
        <p:spPr>
          <a:xfrm>
            <a:off x="206100" y="152400"/>
            <a:ext cx="8731801" cy="471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