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Open Sans Light"/>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R8vEl9nGaiz9ZBH2664WnemBr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Light-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Light-regular.fntdata"/><Relationship Id="rId16" Type="http://schemas.openxmlformats.org/officeDocument/2006/relationships/slide" Target="slides/slide12.xml"/><Relationship Id="rId19" Type="http://schemas.openxmlformats.org/officeDocument/2006/relationships/font" Target="fonts/OpenSansLight-italic.fntdata"/><Relationship Id="rId18" Type="http://schemas.openxmlformats.org/officeDocument/2006/relationships/font" Target="fonts/OpenSans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Child monks at Dechen Phodrang Monastic School learning prayers. The monastery sits on top of a steep hill overlooking the Bhutanese capital, Thimphu.</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"Many of the children come here because their situation at home is desperate. We try to do the best we can for them," says Kencho Tshering, principal of Dechen Phodrang's monastic school. "Most don't see their families for many months, or even years, as many families can't afford the journey. There is an understanding that once the boys enter the monastery, their lives are now committed to spiritual knowledge.“</a:t>
            </a:r>
            <a:endParaRPr/>
          </a:p>
          <a:p>
            <a:pPr indent="0" lvl="0" marL="0" rtl="0" algn="l">
              <a:spcBef>
                <a:spcPts val="0"/>
              </a:spcBef>
              <a:spcAft>
                <a:spcPts val="0"/>
              </a:spcAft>
              <a:buNone/>
            </a:pPr>
            <a:br>
              <a:rPr lang="en-GB"/>
            </a:br>
            <a:r>
              <a:rPr b="0" i="0" lang="en-GB" sz="1200">
                <a:solidFill>
                  <a:schemeClr val="dk1"/>
                </a:solidFill>
                <a:latin typeface="Calibri"/>
                <a:ea typeface="Calibri"/>
                <a:cs typeface="Calibri"/>
                <a:sym typeface="Calibri"/>
              </a:rPr>
              <a:t>"The idea that these children have basic rights – to be protected from harm, to good health, sanitation – is a new concept to many of the monks who have themselves gone through a monastic education, where there is an emphasis on hard discipline and on total integration into spiritual life," says Dorji Wangdi, child protection officer at Unicef Bhutan.</a:t>
            </a:r>
            <a:endParaRPr/>
          </a:p>
        </p:txBody>
      </p:sp>
      <p:sp>
        <p:nvSpPr>
          <p:cNvPr id="208" name="Google Shape;2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0.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Title 3">
    <p:bg>
      <p:bgPr>
        <a:solidFill>
          <a:schemeClr val="lt1">
            <a:alpha val="96862"/>
          </a:schemeClr>
        </a:solidFill>
      </p:bgPr>
    </p:bg>
    <p:spTree>
      <p:nvGrpSpPr>
        <p:cNvPr id="15" name="Shape 15"/>
        <p:cNvGrpSpPr/>
        <p:nvPr/>
      </p:nvGrpSpPr>
      <p:grpSpPr>
        <a:xfrm>
          <a:off x="0" y="0"/>
          <a:ext cx="0" cy="0"/>
          <a:chOff x="0" y="0"/>
          <a:chExt cx="0" cy="0"/>
        </a:xfrm>
      </p:grpSpPr>
      <p:pic>
        <p:nvPicPr>
          <p:cNvPr descr="A picture containing outdoor, person, man, orange&#10;&#10;Description automatically generated" id="16" name="Google Shape;16;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5"/>
          <p:cNvSpPr txBox="1"/>
          <p:nvPr/>
        </p:nvSpPr>
        <p:spPr>
          <a:xfrm>
            <a:off x="9525" y="5386800"/>
            <a:ext cx="6867525" cy="745571"/>
          </a:xfrm>
          <a:prstGeom prst="rect">
            <a:avLst/>
          </a:prstGeom>
          <a:solidFill>
            <a:srgbClr val="00AEEF"/>
          </a:solidFill>
          <a:ln>
            <a:noFill/>
          </a:ln>
        </p:spPr>
        <p:txBody>
          <a:bodyPr anchorCtr="0" anchor="ctr" bIns="45700" lIns="360000" spcFirstLastPara="1" rIns="91425" wrap="square" tIns="144000">
            <a:spAutoFit/>
          </a:bodyPr>
          <a:lstStyle/>
          <a:p>
            <a:pPr indent="0" lvl="0" marL="0" marR="0" rtl="0" algn="l">
              <a:lnSpc>
                <a:spcPct val="90000"/>
              </a:lnSpc>
              <a:spcBef>
                <a:spcPts val="0"/>
              </a:spcBef>
              <a:spcAft>
                <a:spcPts val="0"/>
              </a:spcAft>
              <a:buClr>
                <a:schemeClr val="lt1"/>
              </a:buClr>
              <a:buSzPts val="4000"/>
              <a:buFont typeface="Open Sans"/>
              <a:buNone/>
            </a:pPr>
            <a:r>
              <a:rPr b="0" i="0" lang="en-GB" sz="4000" u="none" cap="none" strike="noStrike">
                <a:solidFill>
                  <a:schemeClr val="lt1"/>
                </a:solidFill>
                <a:latin typeface="Open Sans"/>
                <a:ea typeface="Open Sans"/>
                <a:cs typeface="Open Sans"/>
                <a:sym typeface="Open Sans"/>
              </a:rPr>
              <a:t>ARTICLE OF THE WEEK</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57" name="Shape 57"/>
        <p:cNvGrpSpPr/>
        <p:nvPr/>
      </p:nvGrpSpPr>
      <p:grpSpPr>
        <a:xfrm>
          <a:off x="0" y="0"/>
          <a:ext cx="0" cy="0"/>
          <a:chOff x="0" y="0"/>
          <a:chExt cx="0" cy="0"/>
        </a:xfrm>
      </p:grpSpPr>
      <p:pic>
        <p:nvPicPr>
          <p:cNvPr descr="A group of people in a room&#10;&#10;Description automatically generated" id="58" name="Google Shape;58;p24"/>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59" name="Google Shape;59;p24"/>
          <p:cNvSpPr txBox="1"/>
          <p:nvPr/>
        </p:nvSpPr>
        <p:spPr>
          <a:xfrm>
            <a:off x="9525" y="5386800"/>
            <a:ext cx="9756058" cy="745571"/>
          </a:xfrm>
          <a:prstGeom prst="rect">
            <a:avLst/>
          </a:prstGeom>
          <a:solidFill>
            <a:schemeClr val="dk1">
              <a:alpha val="69803"/>
            </a:schemeClr>
          </a:solidFill>
          <a:ln>
            <a:noFill/>
          </a:ln>
        </p:spPr>
        <p:txBody>
          <a:bodyPr anchorCtr="0" anchor="ctr" bIns="45700" lIns="360000" spcFirstLastPara="1" rIns="91425" wrap="square" tIns="144000">
            <a:spAutoFit/>
          </a:bodyPr>
          <a:lstStyle/>
          <a:p>
            <a:pPr indent="0" lvl="0" marL="0" marR="0" rtl="0" algn="l">
              <a:lnSpc>
                <a:spcPct val="90000"/>
              </a:lnSpc>
              <a:spcBef>
                <a:spcPts val="0"/>
              </a:spcBef>
              <a:spcAft>
                <a:spcPts val="0"/>
              </a:spcAft>
              <a:buClr>
                <a:schemeClr val="lt1"/>
              </a:buClr>
              <a:buSzPts val="4000"/>
              <a:buFont typeface="Open Sans"/>
              <a:buNone/>
            </a:pPr>
            <a:r>
              <a:rPr lang="en-GB" sz="4000" cap="none">
                <a:solidFill>
                  <a:schemeClr val="lt1"/>
                </a:solidFill>
                <a:latin typeface="Open Sans"/>
                <a:ea typeface="Open Sans"/>
                <a:cs typeface="Open Sans"/>
                <a:sym typeface="Open Sans"/>
              </a:rPr>
              <a:t>CLICK TO EDIT DIVIDER</a:t>
            </a:r>
            <a:endParaRPr sz="4000" cap="non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bg>
      <p:bgPr>
        <a:solidFill>
          <a:schemeClr val="lt1">
            <a:alpha val="96862"/>
          </a:schemeClr>
        </a:solidFill>
      </p:bgPr>
    </p:bg>
    <p:spTree>
      <p:nvGrpSpPr>
        <p:cNvPr id="60" name="Shape 60"/>
        <p:cNvGrpSpPr/>
        <p:nvPr/>
      </p:nvGrpSpPr>
      <p:grpSpPr>
        <a:xfrm>
          <a:off x="0" y="0"/>
          <a:ext cx="0" cy="0"/>
          <a:chOff x="0" y="0"/>
          <a:chExt cx="0" cy="0"/>
        </a:xfrm>
      </p:grpSpPr>
      <p:pic>
        <p:nvPicPr>
          <p:cNvPr descr="A picture containing person, child, small, holding&#10;&#10;Description automatically generated" id="61" name="Google Shape;61;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2" name="Google Shape;62;p25"/>
          <p:cNvSpPr txBox="1"/>
          <p:nvPr>
            <p:ph type="ctrTitle"/>
          </p:nvPr>
        </p:nvSpPr>
        <p:spPr>
          <a:xfrm>
            <a:off x="0" y="5234400"/>
            <a:ext cx="9756058" cy="745571"/>
          </a:xfrm>
          <a:prstGeom prst="rect">
            <a:avLst/>
          </a:prstGeom>
          <a:solidFill>
            <a:schemeClr val="dk1">
              <a:alpha val="69803"/>
            </a:schemeClr>
          </a:solidFill>
          <a:ln>
            <a:noFill/>
          </a:ln>
        </p:spPr>
        <p:txBody>
          <a:bodyPr anchorCtr="0" anchor="ctr" bIns="45700" lIns="360000" spcFirstLastPara="1" rIns="91425" wrap="square" tIns="144000">
            <a:sp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bg>
      <p:bgPr>
        <a:solidFill>
          <a:schemeClr val="lt1">
            <a:alpha val="96862"/>
          </a:schemeClr>
        </a:solidFill>
      </p:bgPr>
    </p:bg>
    <p:spTree>
      <p:nvGrpSpPr>
        <p:cNvPr id="63" name="Shape 63"/>
        <p:cNvGrpSpPr/>
        <p:nvPr/>
      </p:nvGrpSpPr>
      <p:grpSpPr>
        <a:xfrm>
          <a:off x="0" y="0"/>
          <a:ext cx="0" cy="0"/>
          <a:chOff x="0" y="0"/>
          <a:chExt cx="0" cy="0"/>
        </a:xfrm>
      </p:grpSpPr>
      <p:pic>
        <p:nvPicPr>
          <p:cNvPr descr="A group of people in a room&#10;&#10;Description automatically generated" id="64" name="Google Shape;64;p26"/>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65" name="Google Shape;65;p26"/>
          <p:cNvSpPr txBox="1"/>
          <p:nvPr>
            <p:ph type="ctrTitle"/>
          </p:nvPr>
        </p:nvSpPr>
        <p:spPr>
          <a:xfrm>
            <a:off x="0" y="5234400"/>
            <a:ext cx="9756058" cy="745571"/>
          </a:xfrm>
          <a:prstGeom prst="rect">
            <a:avLst/>
          </a:prstGeom>
          <a:solidFill>
            <a:schemeClr val="dk1">
              <a:alpha val="69803"/>
            </a:schemeClr>
          </a:solidFill>
          <a:ln>
            <a:noFill/>
          </a:ln>
        </p:spPr>
        <p:txBody>
          <a:bodyPr anchorCtr="0" anchor="ctr" bIns="45700" lIns="360000" spcFirstLastPara="1" rIns="91425" wrap="square" tIns="144000">
            <a:sp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4">
  <p:cSld name="Divider 4">
    <p:spTree>
      <p:nvGrpSpPr>
        <p:cNvPr id="66" name="Shape 66"/>
        <p:cNvGrpSpPr/>
        <p:nvPr/>
      </p:nvGrpSpPr>
      <p:grpSpPr>
        <a:xfrm>
          <a:off x="0" y="0"/>
          <a:ext cx="0" cy="0"/>
          <a:chOff x="0" y="0"/>
          <a:chExt cx="0" cy="0"/>
        </a:xfrm>
      </p:grpSpPr>
      <p:pic>
        <p:nvPicPr>
          <p:cNvPr descr="A person standing in front of a building&#10;&#10;Description automatically generated" id="67" name="Google Shape;67;p27"/>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68" name="Google Shape;68;p27"/>
          <p:cNvSpPr txBox="1"/>
          <p:nvPr>
            <p:ph type="ctrTitle"/>
          </p:nvPr>
        </p:nvSpPr>
        <p:spPr>
          <a:xfrm>
            <a:off x="0" y="5234400"/>
            <a:ext cx="9756058" cy="745571"/>
          </a:xfrm>
          <a:prstGeom prst="rect">
            <a:avLst/>
          </a:prstGeom>
          <a:solidFill>
            <a:schemeClr val="dk1">
              <a:alpha val="69803"/>
            </a:schemeClr>
          </a:solidFill>
          <a:ln>
            <a:noFill/>
          </a:ln>
        </p:spPr>
        <p:txBody>
          <a:bodyPr anchorCtr="0" anchor="ctr" bIns="45700" lIns="360000" spcFirstLastPara="1" rIns="91425" wrap="square" tIns="144000">
            <a:sp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5">
  <p:cSld name="Divider 5">
    <p:bg>
      <p:bgPr>
        <a:solidFill>
          <a:schemeClr val="lt1">
            <a:alpha val="96862"/>
          </a:schemeClr>
        </a:solidFill>
      </p:bgPr>
    </p:bg>
    <p:spTree>
      <p:nvGrpSpPr>
        <p:cNvPr id="69" name="Shape 69"/>
        <p:cNvGrpSpPr/>
        <p:nvPr/>
      </p:nvGrpSpPr>
      <p:grpSpPr>
        <a:xfrm>
          <a:off x="0" y="0"/>
          <a:ext cx="0" cy="0"/>
          <a:chOff x="0" y="0"/>
          <a:chExt cx="0" cy="0"/>
        </a:xfrm>
      </p:grpSpPr>
      <p:pic>
        <p:nvPicPr>
          <p:cNvPr descr="A person reading a book&#10;&#10;Description automatically generated" id="70" name="Google Shape;70;p28"/>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71" name="Google Shape;71;p28"/>
          <p:cNvSpPr txBox="1"/>
          <p:nvPr/>
        </p:nvSpPr>
        <p:spPr>
          <a:xfrm>
            <a:off x="9525" y="5234400"/>
            <a:ext cx="9756058" cy="745571"/>
          </a:xfrm>
          <a:prstGeom prst="rect">
            <a:avLst/>
          </a:prstGeom>
          <a:solidFill>
            <a:schemeClr val="dk1">
              <a:alpha val="69803"/>
            </a:schemeClr>
          </a:solidFill>
          <a:ln>
            <a:noFill/>
          </a:ln>
        </p:spPr>
        <p:txBody>
          <a:bodyPr anchorCtr="0" anchor="ctr" bIns="45700" lIns="360000" spcFirstLastPara="1" rIns="91425" wrap="square" tIns="144000">
            <a:spAutoFit/>
          </a:bodyPr>
          <a:lstStyle/>
          <a:p>
            <a:pPr indent="0" lvl="0" marL="0" marR="0" rtl="0" algn="l">
              <a:lnSpc>
                <a:spcPct val="90000"/>
              </a:lnSpc>
              <a:spcBef>
                <a:spcPts val="0"/>
              </a:spcBef>
              <a:spcAft>
                <a:spcPts val="0"/>
              </a:spcAft>
              <a:buClr>
                <a:schemeClr val="lt1"/>
              </a:buClr>
              <a:buSzPts val="4000"/>
              <a:buFont typeface="Open Sans"/>
              <a:buNone/>
            </a:pPr>
            <a:r>
              <a:rPr lang="en-GB" sz="4000" cap="none">
                <a:solidFill>
                  <a:schemeClr val="lt1"/>
                </a:solidFill>
                <a:latin typeface="Open Sans"/>
                <a:ea typeface="Open Sans"/>
                <a:cs typeface="Open Sans"/>
                <a:sym typeface="Open Sans"/>
              </a:rPr>
              <a:t>CLICK TO EDIT DIVIDER</a:t>
            </a:r>
            <a:endParaRPr sz="4000" cap="none">
              <a:solidFill>
                <a:schemeClr val="lt1"/>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box 1">
  <p:cSld name="Transparent box 1">
    <p:spTree>
      <p:nvGrpSpPr>
        <p:cNvPr id="72" name="Shape 72"/>
        <p:cNvGrpSpPr/>
        <p:nvPr/>
      </p:nvGrpSpPr>
      <p:grpSpPr>
        <a:xfrm>
          <a:off x="0" y="0"/>
          <a:ext cx="0" cy="0"/>
          <a:chOff x="0" y="0"/>
          <a:chExt cx="0" cy="0"/>
        </a:xfrm>
      </p:grpSpPr>
      <p:pic>
        <p:nvPicPr>
          <p:cNvPr descr="A person standing in front of a brick wall&#10;&#10;Description automatically generated" id="73" name="Google Shape;73;p29"/>
          <p:cNvPicPr preferRelativeResize="0"/>
          <p:nvPr/>
        </p:nvPicPr>
        <p:blipFill rotWithShape="1">
          <a:blip r:embed="rId2">
            <a:alphaModFix/>
          </a:blip>
          <a:srcRect b="0" l="0" r="0" t="0"/>
          <a:stretch/>
        </p:blipFill>
        <p:spPr>
          <a:xfrm>
            <a:off x="0" y="0"/>
            <a:ext cx="12283623" cy="6858000"/>
          </a:xfrm>
          <a:prstGeom prst="rect">
            <a:avLst/>
          </a:prstGeom>
          <a:noFill/>
          <a:ln>
            <a:noFill/>
          </a:ln>
        </p:spPr>
      </p:pic>
      <p:sp>
        <p:nvSpPr>
          <p:cNvPr id="74" name="Google Shape;74;p29"/>
          <p:cNvSpPr txBox="1"/>
          <p:nvPr>
            <p:ph idx="1" type="subTitle"/>
          </p:nvPr>
        </p:nvSpPr>
        <p:spPr>
          <a:xfrm>
            <a:off x="5332021" y="327727"/>
            <a:ext cx="6459728" cy="3311906"/>
          </a:xfrm>
          <a:prstGeom prst="rect">
            <a:avLst/>
          </a:prstGeom>
          <a:solidFill>
            <a:srgbClr val="00AEEF">
              <a:alpha val="74901"/>
            </a:srgbClr>
          </a:solidFill>
          <a:ln>
            <a:noFill/>
          </a:ln>
        </p:spPr>
        <p:txBody>
          <a:bodyPr anchorCtr="0" anchor="t" bIns="72000" lIns="216000" spcFirstLastPara="1" rIns="91425" wrap="square" tIns="1152000">
            <a:spAutoFit/>
          </a:bodyPr>
          <a:lstStyle>
            <a:lvl1pPr lvl="0" algn="l">
              <a:lnSpc>
                <a:spcPct val="90000"/>
              </a:lnSpc>
              <a:spcBef>
                <a:spcPts val="0"/>
              </a:spcBef>
              <a:spcAft>
                <a:spcPts val="0"/>
              </a:spcAft>
              <a:buClr>
                <a:schemeClr val="dk1"/>
              </a:buClr>
              <a:buSzPts val="3200"/>
              <a:buFont typeface="Noto Sans Symbols"/>
              <a:buChar char="▪"/>
              <a:defRPr sz="3200">
                <a:solidFill>
                  <a:schemeClr val="lt1"/>
                </a:solidFill>
                <a:latin typeface="Arial"/>
                <a:ea typeface="Arial"/>
                <a:cs typeface="Arial"/>
                <a:sym typeface="Arial"/>
              </a:defRPr>
            </a:lvl1pPr>
            <a:lvl2pPr lvl="1" algn="l">
              <a:lnSpc>
                <a:spcPct val="90000"/>
              </a:lnSpc>
              <a:spcBef>
                <a:spcPts val="500"/>
              </a:spcBef>
              <a:spcAft>
                <a:spcPts val="0"/>
              </a:spcAft>
              <a:buClr>
                <a:schemeClr val="dk1"/>
              </a:buClr>
              <a:buSzPts val="2800"/>
              <a:buFont typeface="Noto Sans Symbols"/>
              <a:buChar char="▪"/>
              <a:defRPr sz="2800">
                <a:solidFill>
                  <a:schemeClr val="lt1"/>
                </a:solidFill>
              </a:defRPr>
            </a:lvl2pPr>
            <a:lvl3pPr lvl="2" algn="l">
              <a:lnSpc>
                <a:spcPct val="90000"/>
              </a:lnSpc>
              <a:spcBef>
                <a:spcPts val="500"/>
              </a:spcBef>
              <a:spcAft>
                <a:spcPts val="0"/>
              </a:spcAft>
              <a:buClr>
                <a:schemeClr val="dk1"/>
              </a:buClr>
              <a:buSzPts val="2400"/>
              <a:buFont typeface="Noto Sans Symbols"/>
              <a:buChar char="▪"/>
              <a:defRPr sz="2400">
                <a:solidFill>
                  <a:schemeClr val="lt1"/>
                </a:solidFill>
              </a:defRPr>
            </a:lvl3pPr>
            <a:lvl4pPr lvl="3" algn="l">
              <a:lnSpc>
                <a:spcPct val="90000"/>
              </a:lnSpc>
              <a:spcBef>
                <a:spcPts val="500"/>
              </a:spcBef>
              <a:spcAft>
                <a:spcPts val="0"/>
              </a:spcAft>
              <a:buClr>
                <a:schemeClr val="dk1"/>
              </a:buClr>
              <a:buSzPts val="2000"/>
              <a:buFont typeface="Noto Sans Symbols"/>
              <a:buChar char="▪"/>
              <a:defRPr sz="2000">
                <a:solidFill>
                  <a:schemeClr val="lt1"/>
                </a:solidFill>
              </a:defRPr>
            </a:lvl4pPr>
            <a:lvl5pPr lvl="4" algn="l">
              <a:lnSpc>
                <a:spcPct val="90000"/>
              </a:lnSpc>
              <a:spcBef>
                <a:spcPts val="500"/>
              </a:spcBef>
              <a:spcAft>
                <a:spcPts val="0"/>
              </a:spcAft>
              <a:buClr>
                <a:schemeClr val="dk1"/>
              </a:buClr>
              <a:buSzPts val="2000"/>
              <a:buFont typeface="Noto Sans Symbols"/>
              <a:buChar char="▪"/>
              <a:defRPr sz="20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p29"/>
          <p:cNvSpPr txBox="1"/>
          <p:nvPr>
            <p:ph type="ctrTitle"/>
          </p:nvPr>
        </p:nvSpPr>
        <p:spPr>
          <a:xfrm>
            <a:off x="5435148" y="655180"/>
            <a:ext cx="6279757" cy="8100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000"/>
              <a:buFont typeface="Open Sans"/>
              <a:buNone/>
              <a:defRPr sz="5000" cap="none">
                <a:solidFill>
                  <a:schemeClr val="dk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drawing&#10;&#10;Description automatically generated" id="76" name="Google Shape;76;p29"/>
          <p:cNvPicPr preferRelativeResize="0"/>
          <p:nvPr/>
        </p:nvPicPr>
        <p:blipFill rotWithShape="1">
          <a:blip r:embed="rId3">
            <a:alphaModFix/>
          </a:blip>
          <a:srcRect b="0" l="0" r="0" t="0"/>
          <a:stretch/>
        </p:blipFill>
        <p:spPr>
          <a:xfrm>
            <a:off x="6315627" y="5561214"/>
            <a:ext cx="5967996" cy="128321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box 2">
  <p:cSld name="Transparent box 2">
    <p:spTree>
      <p:nvGrpSpPr>
        <p:cNvPr id="77" name="Shape 77"/>
        <p:cNvGrpSpPr/>
        <p:nvPr/>
      </p:nvGrpSpPr>
      <p:grpSpPr>
        <a:xfrm>
          <a:off x="0" y="0"/>
          <a:ext cx="0" cy="0"/>
          <a:chOff x="0" y="0"/>
          <a:chExt cx="0" cy="0"/>
        </a:xfrm>
      </p:grpSpPr>
      <p:pic>
        <p:nvPicPr>
          <p:cNvPr descr="A person wearing a suit and tie&#10;&#10;Description automatically generated" id="78" name="Google Shape;78;p30"/>
          <p:cNvPicPr preferRelativeResize="0"/>
          <p:nvPr/>
        </p:nvPicPr>
        <p:blipFill rotWithShape="1">
          <a:blip r:embed="rId2">
            <a:alphaModFix/>
          </a:blip>
          <a:srcRect b="0" l="0" r="0" t="0"/>
          <a:stretch/>
        </p:blipFill>
        <p:spPr>
          <a:xfrm flipH="1">
            <a:off x="0" y="12921"/>
            <a:ext cx="12296003" cy="6858000"/>
          </a:xfrm>
          <a:prstGeom prst="rect">
            <a:avLst/>
          </a:prstGeom>
          <a:noFill/>
          <a:ln>
            <a:noFill/>
          </a:ln>
        </p:spPr>
      </p:pic>
      <p:sp>
        <p:nvSpPr>
          <p:cNvPr id="79" name="Google Shape;79;p30"/>
          <p:cNvSpPr txBox="1"/>
          <p:nvPr>
            <p:ph idx="1" type="subTitle"/>
          </p:nvPr>
        </p:nvSpPr>
        <p:spPr>
          <a:xfrm>
            <a:off x="14747869" y="4578452"/>
            <a:ext cx="6459728" cy="3311906"/>
          </a:xfrm>
          <a:prstGeom prst="rect">
            <a:avLst/>
          </a:prstGeom>
          <a:solidFill>
            <a:srgbClr val="00AEEF">
              <a:alpha val="49803"/>
            </a:srgbClr>
          </a:solidFill>
          <a:ln>
            <a:noFill/>
          </a:ln>
        </p:spPr>
        <p:txBody>
          <a:bodyPr anchorCtr="0" anchor="t" bIns="72000" lIns="216000" spcFirstLastPara="1" rIns="91425" wrap="square" tIns="1152000">
            <a:spAutoFit/>
          </a:bodyPr>
          <a:lstStyle>
            <a:lvl1pPr lvl="0" algn="l">
              <a:lnSpc>
                <a:spcPct val="90000"/>
              </a:lnSpc>
              <a:spcBef>
                <a:spcPts val="0"/>
              </a:spcBef>
              <a:spcAft>
                <a:spcPts val="0"/>
              </a:spcAft>
              <a:buClr>
                <a:schemeClr val="dk1"/>
              </a:buClr>
              <a:buSzPts val="3200"/>
              <a:buFont typeface="Noto Sans Symbols"/>
              <a:buChar char="▪"/>
              <a:defRPr sz="3200">
                <a:solidFill>
                  <a:schemeClr val="lt1"/>
                </a:solidFill>
                <a:latin typeface="Arial"/>
                <a:ea typeface="Arial"/>
                <a:cs typeface="Arial"/>
                <a:sym typeface="Arial"/>
              </a:defRPr>
            </a:lvl1pPr>
            <a:lvl2pPr lvl="1" algn="l">
              <a:lnSpc>
                <a:spcPct val="90000"/>
              </a:lnSpc>
              <a:spcBef>
                <a:spcPts val="500"/>
              </a:spcBef>
              <a:spcAft>
                <a:spcPts val="0"/>
              </a:spcAft>
              <a:buClr>
                <a:schemeClr val="dk1"/>
              </a:buClr>
              <a:buSzPts val="2800"/>
              <a:buFont typeface="Noto Sans Symbols"/>
              <a:buChar char="▪"/>
              <a:defRPr sz="2800">
                <a:solidFill>
                  <a:schemeClr val="lt1"/>
                </a:solidFill>
              </a:defRPr>
            </a:lvl2pPr>
            <a:lvl3pPr lvl="2" algn="l">
              <a:lnSpc>
                <a:spcPct val="90000"/>
              </a:lnSpc>
              <a:spcBef>
                <a:spcPts val="500"/>
              </a:spcBef>
              <a:spcAft>
                <a:spcPts val="0"/>
              </a:spcAft>
              <a:buClr>
                <a:schemeClr val="dk1"/>
              </a:buClr>
              <a:buSzPts val="2400"/>
              <a:buFont typeface="Noto Sans Symbols"/>
              <a:buChar char="▪"/>
              <a:defRPr sz="2400">
                <a:solidFill>
                  <a:schemeClr val="lt1"/>
                </a:solidFill>
              </a:defRPr>
            </a:lvl3pPr>
            <a:lvl4pPr lvl="3" algn="l">
              <a:lnSpc>
                <a:spcPct val="90000"/>
              </a:lnSpc>
              <a:spcBef>
                <a:spcPts val="500"/>
              </a:spcBef>
              <a:spcAft>
                <a:spcPts val="0"/>
              </a:spcAft>
              <a:buClr>
                <a:schemeClr val="dk1"/>
              </a:buClr>
              <a:buSzPts val="2000"/>
              <a:buFont typeface="Noto Sans Symbols"/>
              <a:buChar char="▪"/>
              <a:defRPr sz="2000">
                <a:solidFill>
                  <a:schemeClr val="lt1"/>
                </a:solidFill>
              </a:defRPr>
            </a:lvl4pPr>
            <a:lvl5pPr lvl="4" algn="l">
              <a:lnSpc>
                <a:spcPct val="90000"/>
              </a:lnSpc>
              <a:spcBef>
                <a:spcPts val="500"/>
              </a:spcBef>
              <a:spcAft>
                <a:spcPts val="0"/>
              </a:spcAft>
              <a:buClr>
                <a:schemeClr val="dk1"/>
              </a:buClr>
              <a:buSzPts val="2000"/>
              <a:buFont typeface="Noto Sans Symbols"/>
              <a:buChar char="▪"/>
              <a:defRPr sz="20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0" name="Google Shape;80;p30"/>
          <p:cNvSpPr txBox="1"/>
          <p:nvPr/>
        </p:nvSpPr>
        <p:spPr>
          <a:xfrm>
            <a:off x="5484421" y="480127"/>
            <a:ext cx="6459728" cy="3311906"/>
          </a:xfrm>
          <a:prstGeom prst="rect">
            <a:avLst/>
          </a:prstGeom>
          <a:solidFill>
            <a:srgbClr val="00AEEF">
              <a:alpha val="49803"/>
            </a:srgbClr>
          </a:solidFill>
          <a:ln>
            <a:noFill/>
          </a:ln>
        </p:spPr>
        <p:txBody>
          <a:bodyPr anchorCtr="0" anchor="t" bIns="72000" lIns="216000" spcFirstLastPara="1" rIns="91425" wrap="square" tIns="1152000">
            <a:spAutoFit/>
          </a:bodyPr>
          <a:lstStyle/>
          <a:p>
            <a:pPr indent="-457200" lvl="0" marL="565200" marR="0" rtl="0" algn="l">
              <a:lnSpc>
                <a:spcPct val="90000"/>
              </a:lnSpc>
              <a:spcBef>
                <a:spcPts val="0"/>
              </a:spcBef>
              <a:spcAft>
                <a:spcPts val="0"/>
              </a:spcAft>
              <a:buClr>
                <a:schemeClr val="dk1"/>
              </a:buClr>
              <a:buSzPts val="3200"/>
              <a:buFont typeface="Noto Sans Symbols"/>
              <a:buChar char="▪"/>
            </a:pPr>
            <a:r>
              <a:rPr lang="en-GB" sz="3200">
                <a:solidFill>
                  <a:schemeClr val="lt1"/>
                </a:solidFill>
                <a:latin typeface="Open Sans"/>
                <a:ea typeface="Open Sans"/>
                <a:cs typeface="Open Sans"/>
                <a:sym typeface="Open Sans"/>
              </a:rPr>
              <a:t>Click to edit text</a:t>
            </a:r>
            <a:endParaRPr/>
          </a:p>
          <a:p>
            <a:pPr indent="-342900" lvl="1" marL="800100" marR="0" rtl="0" algn="l">
              <a:lnSpc>
                <a:spcPct val="90000"/>
              </a:lnSpc>
              <a:spcBef>
                <a:spcPts val="500"/>
              </a:spcBef>
              <a:spcAft>
                <a:spcPts val="0"/>
              </a:spcAft>
              <a:buClr>
                <a:schemeClr val="dk1"/>
              </a:buClr>
              <a:buSzPts val="2800"/>
              <a:buFont typeface="Noto Sans Symbols"/>
              <a:buChar char="▪"/>
            </a:pPr>
            <a:r>
              <a:rPr b="0" i="0" lang="en-GB" sz="2800" u="none" cap="none" strike="noStrike">
                <a:solidFill>
                  <a:schemeClr val="lt1"/>
                </a:solidFill>
                <a:latin typeface="Open Sans"/>
                <a:ea typeface="Open Sans"/>
                <a:cs typeface="Open Sans"/>
                <a:sym typeface="Open Sans"/>
              </a:rPr>
              <a:t>Second level</a:t>
            </a:r>
            <a:endParaRPr/>
          </a:p>
          <a:p>
            <a:pPr indent="-285750" lvl="2" marL="1200150" marR="0" rtl="0" algn="l">
              <a:lnSpc>
                <a:spcPct val="90000"/>
              </a:lnSpc>
              <a:spcBef>
                <a:spcPts val="500"/>
              </a:spcBef>
              <a:spcAft>
                <a:spcPts val="0"/>
              </a:spcAft>
              <a:buClr>
                <a:schemeClr val="dk1"/>
              </a:buClr>
              <a:buSzPts val="2400"/>
              <a:buFont typeface="Noto Sans Symbols"/>
              <a:buChar char="▪"/>
            </a:pPr>
            <a:r>
              <a:rPr b="0" i="0" lang="en-GB" sz="2400" u="none" cap="none" strike="noStrike">
                <a:solidFill>
                  <a:schemeClr val="lt1"/>
                </a:solidFill>
                <a:latin typeface="Open Sans"/>
                <a:ea typeface="Open Sans"/>
                <a:cs typeface="Open Sans"/>
                <a:sym typeface="Open Sans"/>
              </a:rPr>
              <a:t>Third level</a:t>
            </a:r>
            <a:endParaRPr/>
          </a:p>
          <a:p>
            <a:pPr indent="-342900" lvl="3" marL="1714500" marR="0" rtl="0" algn="l">
              <a:lnSpc>
                <a:spcPct val="90000"/>
              </a:lnSpc>
              <a:spcBef>
                <a:spcPts val="500"/>
              </a:spcBef>
              <a:spcAft>
                <a:spcPts val="0"/>
              </a:spcAft>
              <a:buClr>
                <a:schemeClr val="dk1"/>
              </a:buClr>
              <a:buSzPts val="2000"/>
              <a:buFont typeface="Noto Sans Symbols"/>
              <a:buChar char="▪"/>
            </a:pPr>
            <a:r>
              <a:rPr b="0" i="0" lang="en-GB" sz="2000" u="none" cap="none" strike="noStrike">
                <a:solidFill>
                  <a:schemeClr val="lt1"/>
                </a:solidFill>
                <a:latin typeface="Open Sans"/>
                <a:ea typeface="Open Sans"/>
                <a:cs typeface="Open Sans"/>
                <a:sym typeface="Open Sans"/>
              </a:rPr>
              <a:t>Fourth level</a:t>
            </a:r>
            <a:endParaRPr/>
          </a:p>
          <a:p>
            <a:pPr indent="-254000" lvl="0" marL="565200" marR="0" rtl="0" algn="l">
              <a:lnSpc>
                <a:spcPct val="90000"/>
              </a:lnSpc>
              <a:spcBef>
                <a:spcPts val="0"/>
              </a:spcBef>
              <a:spcAft>
                <a:spcPts val="0"/>
              </a:spcAft>
              <a:buClr>
                <a:schemeClr val="dk1"/>
              </a:buClr>
              <a:buSzPts val="3200"/>
              <a:buFont typeface="Noto Sans Symbols"/>
              <a:buNone/>
            </a:pPr>
            <a:r>
              <a:t/>
            </a:r>
            <a:endParaRPr sz="3200">
              <a:solidFill>
                <a:schemeClr val="lt1"/>
              </a:solidFill>
              <a:latin typeface="Open Sans"/>
              <a:ea typeface="Open Sans"/>
              <a:cs typeface="Open Sans"/>
              <a:sym typeface="Open Sans"/>
            </a:endParaRPr>
          </a:p>
        </p:txBody>
      </p:sp>
      <p:sp>
        <p:nvSpPr>
          <p:cNvPr id="81" name="Google Shape;81;p30"/>
          <p:cNvSpPr txBox="1"/>
          <p:nvPr/>
        </p:nvSpPr>
        <p:spPr>
          <a:xfrm>
            <a:off x="5587548" y="807580"/>
            <a:ext cx="6279757" cy="8100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5000"/>
              <a:buFont typeface="Open Sans"/>
              <a:buNone/>
            </a:pPr>
            <a:r>
              <a:rPr lang="en-GB" sz="5000" cap="none">
                <a:solidFill>
                  <a:schemeClr val="dk1"/>
                </a:solidFill>
                <a:latin typeface="Open Sans"/>
                <a:ea typeface="Open Sans"/>
                <a:cs typeface="Open Sans"/>
                <a:sym typeface="Open Sans"/>
              </a:rPr>
              <a:t>CATCHY HEADLINE</a:t>
            </a:r>
            <a:endParaRPr sz="5000" cap="none">
              <a:solidFill>
                <a:schemeClr val="dk1"/>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box 3">
  <p:cSld name="Transparent box 3">
    <p:spTree>
      <p:nvGrpSpPr>
        <p:cNvPr id="82" name="Shape 82"/>
        <p:cNvGrpSpPr/>
        <p:nvPr/>
      </p:nvGrpSpPr>
      <p:grpSpPr>
        <a:xfrm>
          <a:off x="0" y="0"/>
          <a:ext cx="0" cy="0"/>
          <a:chOff x="0" y="0"/>
          <a:chExt cx="0" cy="0"/>
        </a:xfrm>
      </p:grpSpPr>
      <p:sp>
        <p:nvSpPr>
          <p:cNvPr id="83" name="Google Shape;83;p31"/>
          <p:cNvSpPr txBox="1"/>
          <p:nvPr>
            <p:ph idx="1" type="subTitle"/>
          </p:nvPr>
        </p:nvSpPr>
        <p:spPr>
          <a:xfrm>
            <a:off x="5332021" y="327727"/>
            <a:ext cx="6459728" cy="3311906"/>
          </a:xfrm>
          <a:prstGeom prst="rect">
            <a:avLst/>
          </a:prstGeom>
          <a:solidFill>
            <a:srgbClr val="00AEEF">
              <a:alpha val="49803"/>
            </a:srgbClr>
          </a:solidFill>
          <a:ln>
            <a:noFill/>
          </a:ln>
        </p:spPr>
        <p:txBody>
          <a:bodyPr anchorCtr="0" anchor="t" bIns="72000" lIns="216000" spcFirstLastPara="1" rIns="91425" wrap="square" tIns="1152000">
            <a:spAutoFit/>
          </a:bodyPr>
          <a:lstStyle>
            <a:lvl1pPr lvl="0" algn="l">
              <a:lnSpc>
                <a:spcPct val="90000"/>
              </a:lnSpc>
              <a:spcBef>
                <a:spcPts val="0"/>
              </a:spcBef>
              <a:spcAft>
                <a:spcPts val="0"/>
              </a:spcAft>
              <a:buClr>
                <a:schemeClr val="dk1"/>
              </a:buClr>
              <a:buSzPts val="3200"/>
              <a:buFont typeface="Noto Sans Symbols"/>
              <a:buChar char="▪"/>
              <a:defRPr sz="3200">
                <a:solidFill>
                  <a:schemeClr val="lt1"/>
                </a:solidFill>
                <a:latin typeface="Arial"/>
                <a:ea typeface="Arial"/>
                <a:cs typeface="Arial"/>
                <a:sym typeface="Arial"/>
              </a:defRPr>
            </a:lvl1pPr>
            <a:lvl2pPr lvl="1" algn="l">
              <a:lnSpc>
                <a:spcPct val="90000"/>
              </a:lnSpc>
              <a:spcBef>
                <a:spcPts val="500"/>
              </a:spcBef>
              <a:spcAft>
                <a:spcPts val="0"/>
              </a:spcAft>
              <a:buClr>
                <a:schemeClr val="dk1"/>
              </a:buClr>
              <a:buSzPts val="2800"/>
              <a:buFont typeface="Noto Sans Symbols"/>
              <a:buChar char="▪"/>
              <a:defRPr sz="2800">
                <a:solidFill>
                  <a:schemeClr val="lt1"/>
                </a:solidFill>
              </a:defRPr>
            </a:lvl2pPr>
            <a:lvl3pPr lvl="2" algn="l">
              <a:lnSpc>
                <a:spcPct val="90000"/>
              </a:lnSpc>
              <a:spcBef>
                <a:spcPts val="500"/>
              </a:spcBef>
              <a:spcAft>
                <a:spcPts val="0"/>
              </a:spcAft>
              <a:buClr>
                <a:schemeClr val="dk1"/>
              </a:buClr>
              <a:buSzPts val="2400"/>
              <a:buFont typeface="Noto Sans Symbols"/>
              <a:buChar char="▪"/>
              <a:defRPr sz="2400">
                <a:solidFill>
                  <a:schemeClr val="lt1"/>
                </a:solidFill>
              </a:defRPr>
            </a:lvl3pPr>
            <a:lvl4pPr lvl="3" algn="l">
              <a:lnSpc>
                <a:spcPct val="90000"/>
              </a:lnSpc>
              <a:spcBef>
                <a:spcPts val="500"/>
              </a:spcBef>
              <a:spcAft>
                <a:spcPts val="0"/>
              </a:spcAft>
              <a:buClr>
                <a:schemeClr val="dk1"/>
              </a:buClr>
              <a:buSzPts val="2000"/>
              <a:buFont typeface="Noto Sans Symbols"/>
              <a:buChar char="▪"/>
              <a:defRPr sz="2000">
                <a:solidFill>
                  <a:schemeClr val="lt1"/>
                </a:solidFill>
              </a:defRPr>
            </a:lvl4pPr>
            <a:lvl5pPr lvl="4" algn="l">
              <a:lnSpc>
                <a:spcPct val="90000"/>
              </a:lnSpc>
              <a:spcBef>
                <a:spcPts val="500"/>
              </a:spcBef>
              <a:spcAft>
                <a:spcPts val="0"/>
              </a:spcAft>
              <a:buClr>
                <a:schemeClr val="dk1"/>
              </a:buClr>
              <a:buSzPts val="2000"/>
              <a:buFont typeface="Noto Sans Symbols"/>
              <a:buChar char="▪"/>
              <a:defRPr sz="20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 name="Google Shape;84;p31"/>
          <p:cNvSpPr txBox="1"/>
          <p:nvPr>
            <p:ph type="ctrTitle"/>
          </p:nvPr>
        </p:nvSpPr>
        <p:spPr>
          <a:xfrm>
            <a:off x="5435148" y="655180"/>
            <a:ext cx="6279757" cy="8100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000"/>
              <a:buFont typeface="Open Sans"/>
              <a:buNone/>
              <a:defRPr sz="5000" cap="none">
                <a:solidFill>
                  <a:schemeClr val="dk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erson wearing a suit and tie&#10;&#10;Description automatically generated" id="85" name="Google Shape;85;p31"/>
          <p:cNvPicPr preferRelativeResize="0"/>
          <p:nvPr/>
        </p:nvPicPr>
        <p:blipFill rotWithShape="1">
          <a:blip r:embed="rId2">
            <a:alphaModFix/>
          </a:blip>
          <a:srcRect b="0" l="0" r="0" t="0"/>
          <a:stretch/>
        </p:blipFill>
        <p:spPr>
          <a:xfrm flipH="1">
            <a:off x="0" y="-1"/>
            <a:ext cx="12376321" cy="6858001"/>
          </a:xfrm>
          <a:prstGeom prst="rect">
            <a:avLst/>
          </a:prstGeom>
          <a:noFill/>
          <a:ln>
            <a:noFill/>
          </a:ln>
        </p:spPr>
      </p:pic>
      <p:pic>
        <p:nvPicPr>
          <p:cNvPr descr="A picture containing drawing&#10;&#10;Description automatically generated" id="86" name="Google Shape;86;p31"/>
          <p:cNvPicPr preferRelativeResize="0"/>
          <p:nvPr/>
        </p:nvPicPr>
        <p:blipFill rotWithShape="1">
          <a:blip r:embed="rId3">
            <a:alphaModFix/>
          </a:blip>
          <a:srcRect b="0" l="0" r="0" t="0"/>
          <a:stretch/>
        </p:blipFill>
        <p:spPr>
          <a:xfrm>
            <a:off x="6408325" y="5561214"/>
            <a:ext cx="5967996" cy="128321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1">
  <p:cSld name="Content and object 1">
    <p:bg>
      <p:bgPr>
        <a:solidFill>
          <a:srgbClr val="00AEEF"/>
        </a:solidFill>
      </p:bgPr>
    </p:bg>
    <p:spTree>
      <p:nvGrpSpPr>
        <p:cNvPr id="87" name="Shape 87"/>
        <p:cNvGrpSpPr/>
        <p:nvPr/>
      </p:nvGrpSpPr>
      <p:grpSpPr>
        <a:xfrm>
          <a:off x="0" y="0"/>
          <a:ext cx="0" cy="0"/>
          <a:chOff x="0" y="0"/>
          <a:chExt cx="0" cy="0"/>
        </a:xfrm>
      </p:grpSpPr>
      <p:sp>
        <p:nvSpPr>
          <p:cNvPr id="88" name="Google Shape;88;p32"/>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2"/>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91" name="Google Shape;91;p32"/>
          <p:cNvSpPr txBox="1"/>
          <p:nvPr>
            <p:ph type="ctrTitle"/>
          </p:nvPr>
        </p:nvSpPr>
        <p:spPr>
          <a:xfrm>
            <a:off x="415671" y="1662099"/>
            <a:ext cx="11247587" cy="7091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2" name="Google Shape;92;p32"/>
          <p:cNvCxnSpPr/>
          <p:nvPr/>
        </p:nvCxnSpPr>
        <p:spPr>
          <a:xfrm>
            <a:off x="135778" y="2569639"/>
            <a:ext cx="12056222" cy="0"/>
          </a:xfrm>
          <a:prstGeom prst="straightConnector1">
            <a:avLst/>
          </a:prstGeom>
          <a:noFill/>
          <a:ln cap="flat" cmpd="sng" w="44450">
            <a:solidFill>
              <a:schemeClr val="lt1"/>
            </a:solidFill>
            <a:prstDash val="lgDash"/>
            <a:miter lim="800000"/>
            <a:headEnd len="sm" w="sm" type="none"/>
            <a:tailEnd len="sm" w="sm" type="none"/>
          </a:ln>
        </p:spPr>
      </p:cxnSp>
      <p:sp>
        <p:nvSpPr>
          <p:cNvPr id="93" name="Google Shape;93;p32"/>
          <p:cNvSpPr txBox="1"/>
          <p:nvPr>
            <p:ph idx="1" type="subTitle"/>
          </p:nvPr>
        </p:nvSpPr>
        <p:spPr>
          <a:xfrm>
            <a:off x="415671" y="2820254"/>
            <a:ext cx="6923913" cy="2737717"/>
          </a:xfrm>
          <a:prstGeom prst="rect">
            <a:avLst/>
          </a:prstGeom>
          <a:noFill/>
          <a:ln>
            <a:noFill/>
          </a:ln>
        </p:spPr>
        <p:txBody>
          <a:bodyPr anchorCtr="0" anchor="t" bIns="72000" lIns="91425" spcFirstLastPara="1" rIns="91425" wrap="square" tIns="108000">
            <a:normAutofit/>
          </a:bodyPr>
          <a:lstStyle>
            <a:lvl1pPr lvl="0" algn="l">
              <a:lnSpc>
                <a:spcPct val="90000"/>
              </a:lnSpc>
              <a:spcBef>
                <a:spcPts val="1000"/>
              </a:spcBef>
              <a:spcAft>
                <a:spcPts val="0"/>
              </a:spcAft>
              <a:buClr>
                <a:schemeClr val="lt1"/>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chemeClr val="lt1"/>
              </a:buClr>
              <a:buSzPts val="2800"/>
              <a:buFont typeface="Noto Sans Symbols"/>
              <a:buChar char="▪"/>
              <a:defRPr sz="2800"/>
            </a:lvl2pPr>
            <a:lvl3pPr lvl="2" algn="l">
              <a:lnSpc>
                <a:spcPct val="90000"/>
              </a:lnSpc>
              <a:spcBef>
                <a:spcPts val="500"/>
              </a:spcBef>
              <a:spcAft>
                <a:spcPts val="0"/>
              </a:spcAft>
              <a:buClr>
                <a:schemeClr val="lt1"/>
              </a:buClr>
              <a:buSzPts val="2400"/>
              <a:buFont typeface="Noto Sans Symbols"/>
              <a:buChar char="▪"/>
              <a:defRPr sz="2400"/>
            </a:lvl3pPr>
            <a:lvl4pPr lvl="3" algn="l">
              <a:lnSpc>
                <a:spcPct val="90000"/>
              </a:lnSpc>
              <a:spcBef>
                <a:spcPts val="500"/>
              </a:spcBef>
              <a:spcAft>
                <a:spcPts val="0"/>
              </a:spcAft>
              <a:buClr>
                <a:schemeClr val="lt1"/>
              </a:buClr>
              <a:buSzPts val="2000"/>
              <a:buFont typeface="Noto Sans Symbols"/>
              <a:buChar char="▪"/>
              <a:defRPr sz="2000"/>
            </a:lvl4pPr>
            <a:lvl5pPr lvl="4" algn="l">
              <a:lnSpc>
                <a:spcPct val="90000"/>
              </a:lnSpc>
              <a:spcBef>
                <a:spcPts val="500"/>
              </a:spcBef>
              <a:spcAft>
                <a:spcPts val="0"/>
              </a:spcAft>
              <a:buClr>
                <a:schemeClr val="lt1"/>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p32"/>
          <p:cNvSpPr txBox="1"/>
          <p:nvPr>
            <p:ph idx="2" type="body"/>
          </p:nvPr>
        </p:nvSpPr>
        <p:spPr>
          <a:xfrm>
            <a:off x="7801200" y="2823629"/>
            <a:ext cx="3862058" cy="27311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95" name="Google Shape;95;p32"/>
          <p:cNvPicPr preferRelativeResize="0"/>
          <p:nvPr/>
        </p:nvPicPr>
        <p:blipFill rotWithShape="1">
          <a:blip r:embed="rId2">
            <a:alphaModFix/>
          </a:blip>
          <a:srcRect b="0" l="0" r="0" t="0"/>
          <a:stretch/>
        </p:blipFill>
        <p:spPr>
          <a:xfrm>
            <a:off x="0" y="0"/>
            <a:ext cx="12192000" cy="1438275"/>
          </a:xfrm>
          <a:prstGeom prst="rect">
            <a:avLst/>
          </a:prstGeom>
          <a:noFill/>
          <a:ln>
            <a:noFill/>
          </a:ln>
        </p:spPr>
      </p:pic>
      <p:pic>
        <p:nvPicPr>
          <p:cNvPr descr="A close up of a logo&#10;&#10;Description automatically generated" id="96" name="Google Shape;96;p32"/>
          <p:cNvPicPr preferRelativeResize="0"/>
          <p:nvPr/>
        </p:nvPicPr>
        <p:blipFill rotWithShape="1">
          <a:blip r:embed="rId3">
            <a:alphaModFix/>
          </a:blip>
          <a:srcRect b="0" l="0" r="0" t="0"/>
          <a:stretch/>
        </p:blipFill>
        <p:spPr>
          <a:xfrm>
            <a:off x="6877050" y="5729259"/>
            <a:ext cx="5314950" cy="114279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3">
  <p:cSld name="Content and object 3">
    <p:spTree>
      <p:nvGrpSpPr>
        <p:cNvPr id="97" name="Shape 97"/>
        <p:cNvGrpSpPr/>
        <p:nvPr/>
      </p:nvGrpSpPr>
      <p:grpSpPr>
        <a:xfrm>
          <a:off x="0" y="0"/>
          <a:ext cx="0" cy="0"/>
          <a:chOff x="0" y="0"/>
          <a:chExt cx="0" cy="0"/>
        </a:xfrm>
      </p:grpSpPr>
      <p:sp>
        <p:nvSpPr>
          <p:cNvPr id="98" name="Google Shape;98;p33"/>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3"/>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3"/>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01" name="Google Shape;101;p33"/>
          <p:cNvSpPr txBox="1"/>
          <p:nvPr>
            <p:ph type="ctrTitle"/>
          </p:nvPr>
        </p:nvSpPr>
        <p:spPr>
          <a:xfrm>
            <a:off x="415671" y="1647243"/>
            <a:ext cx="11247587" cy="7091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a:buNone/>
              <a:defRPr sz="4000" cap="none">
                <a:solidFill>
                  <a:schemeClr val="dk1"/>
                </a:solidFill>
                <a:highlight>
                  <a:srgbClr val="00AEEF"/>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2" name="Google Shape;102;p33"/>
          <p:cNvCxnSpPr/>
          <p:nvPr/>
        </p:nvCxnSpPr>
        <p:spPr>
          <a:xfrm>
            <a:off x="135778" y="2569639"/>
            <a:ext cx="12056222" cy="0"/>
          </a:xfrm>
          <a:prstGeom prst="straightConnector1">
            <a:avLst/>
          </a:prstGeom>
          <a:noFill/>
          <a:ln cap="flat" cmpd="sng" w="44450">
            <a:solidFill>
              <a:srgbClr val="00AEEF"/>
            </a:solidFill>
            <a:prstDash val="lgDash"/>
            <a:miter lim="800000"/>
            <a:headEnd len="sm" w="sm" type="none"/>
            <a:tailEnd len="sm" w="sm" type="none"/>
          </a:ln>
        </p:spPr>
      </p:cxnSp>
      <p:sp>
        <p:nvSpPr>
          <p:cNvPr id="103" name="Google Shape;103;p33"/>
          <p:cNvSpPr txBox="1"/>
          <p:nvPr>
            <p:ph idx="1" type="subTitle"/>
          </p:nvPr>
        </p:nvSpPr>
        <p:spPr>
          <a:xfrm>
            <a:off x="414000" y="2818800"/>
            <a:ext cx="6864624" cy="2736000"/>
          </a:xfrm>
          <a:prstGeom prst="rect">
            <a:avLst/>
          </a:prstGeom>
          <a:noFill/>
          <a:ln>
            <a:noFill/>
          </a:ln>
        </p:spPr>
        <p:txBody>
          <a:bodyPr anchorCtr="0" anchor="t" bIns="72000" lIns="91425" spcFirstLastPara="1" rIns="91425" wrap="square" tIns="108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4" name="Google Shape;104;p33"/>
          <p:cNvSpPr txBox="1"/>
          <p:nvPr>
            <p:ph idx="2" type="body"/>
          </p:nvPr>
        </p:nvSpPr>
        <p:spPr>
          <a:xfrm>
            <a:off x="7801200" y="2823629"/>
            <a:ext cx="3862058" cy="27311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105" name="Google Shape;105;p33"/>
          <p:cNvPicPr preferRelativeResize="0"/>
          <p:nvPr/>
        </p:nvPicPr>
        <p:blipFill rotWithShape="1">
          <a:blip r:embed="rId2">
            <a:alphaModFix/>
          </a:blip>
          <a:srcRect b="0" l="0" r="0" t="0"/>
          <a:stretch/>
        </p:blipFill>
        <p:spPr>
          <a:xfrm>
            <a:off x="0" y="-4270"/>
            <a:ext cx="12192000" cy="1438275"/>
          </a:xfrm>
          <a:prstGeom prst="rect">
            <a:avLst/>
          </a:prstGeom>
          <a:noFill/>
          <a:ln>
            <a:noFill/>
          </a:ln>
        </p:spPr>
      </p:pic>
      <p:pic>
        <p:nvPicPr>
          <p:cNvPr descr="A picture containing drawing&#10;&#10;Description automatically generated" id="106" name="Google Shape;106;p33"/>
          <p:cNvPicPr preferRelativeResize="0"/>
          <p:nvPr/>
        </p:nvPicPr>
        <p:blipFill rotWithShape="1">
          <a:blip r:embed="rId3">
            <a:alphaModFix/>
          </a:blip>
          <a:srcRect b="0" l="0" r="0" t="0"/>
          <a:stretch/>
        </p:blipFill>
        <p:spPr>
          <a:xfrm>
            <a:off x="6924674" y="5725444"/>
            <a:ext cx="5267325" cy="11325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ext boxes">
  <p:cSld name="Two text boxes">
    <p:spTree>
      <p:nvGrpSpPr>
        <p:cNvPr id="18" name="Shape 18"/>
        <p:cNvGrpSpPr/>
        <p:nvPr/>
      </p:nvGrpSpPr>
      <p:grpSpPr>
        <a:xfrm>
          <a:off x="0" y="0"/>
          <a:ext cx="0" cy="0"/>
          <a:chOff x="0" y="0"/>
          <a:chExt cx="0" cy="0"/>
        </a:xfrm>
      </p:grpSpPr>
      <p:sp>
        <p:nvSpPr>
          <p:cNvPr id="19" name="Google Shape;19;p16"/>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Open Sans"/>
              <a:buNone/>
              <a:defRPr sz="4800" cap="none">
                <a:solidFill>
                  <a:schemeClr val="dk1"/>
                </a:solidFill>
                <a:highlight>
                  <a:srgbClr val="00AEEF"/>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0" name="Google Shape;20;p16"/>
          <p:cNvCxnSpPr/>
          <p:nvPr/>
        </p:nvCxnSpPr>
        <p:spPr>
          <a:xfrm flipH="1" rot="10800000">
            <a:off x="16519" y="1391521"/>
            <a:ext cx="12175481" cy="42699"/>
          </a:xfrm>
          <a:prstGeom prst="straightConnector1">
            <a:avLst/>
          </a:prstGeom>
          <a:noFill/>
          <a:ln cap="flat" cmpd="sng" w="44450">
            <a:solidFill>
              <a:srgbClr val="00AEEF"/>
            </a:solidFill>
            <a:prstDash val="lgDash"/>
            <a:miter lim="800000"/>
            <a:headEnd len="sm" w="sm" type="none"/>
            <a:tailEnd len="sm" w="sm" type="none"/>
          </a:ln>
        </p:spPr>
      </p:cxnSp>
      <p:sp>
        <p:nvSpPr>
          <p:cNvPr id="21" name="Google Shape;21;p16"/>
          <p:cNvSpPr txBox="1"/>
          <p:nvPr>
            <p:ph idx="1" type="subTitle"/>
          </p:nvPr>
        </p:nvSpPr>
        <p:spPr>
          <a:xfrm>
            <a:off x="432000" y="1697100"/>
            <a:ext cx="5350894" cy="3722957"/>
          </a:xfrm>
          <a:prstGeom prst="rect">
            <a:avLst/>
          </a:prstGeom>
          <a:solidFill>
            <a:srgbClr val="00AEEF">
              <a:alpha val="24705"/>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6"/>
          <p:cNvSpPr txBox="1"/>
          <p:nvPr>
            <p:ph idx="2" type="body"/>
          </p:nvPr>
        </p:nvSpPr>
        <p:spPr>
          <a:xfrm>
            <a:off x="6318334" y="1743791"/>
            <a:ext cx="5351463" cy="3722688"/>
          </a:xfrm>
          <a:prstGeom prst="rect">
            <a:avLst/>
          </a:prstGeom>
          <a:solidFill>
            <a:srgbClr val="00AEEF">
              <a:alpha val="24705"/>
            </a:srgbClr>
          </a:solidFill>
          <a:ln>
            <a:noFill/>
          </a:ln>
        </p:spPr>
        <p:txBody>
          <a:bodyPr anchorCtr="0" anchor="t" bIns="72000" lIns="180000" spcFirstLastPara="1" rIns="91425" wrap="square" tIns="180000">
            <a:normAutofit/>
          </a:bodyPr>
          <a:lstStyle>
            <a:lvl1pPr indent="-431800" lvl="0" marL="457200" algn="l">
              <a:lnSpc>
                <a:spcPct val="90000"/>
              </a:lnSpc>
              <a:spcBef>
                <a:spcPts val="1000"/>
              </a:spcBef>
              <a:spcAft>
                <a:spcPts val="0"/>
              </a:spcAft>
              <a:buClr>
                <a:srgbClr val="00AEEF"/>
              </a:buClr>
              <a:buSzPts val="3200"/>
              <a:buFont typeface="Noto Sans Symbols"/>
              <a:buChar char="▪"/>
              <a:defRPr b="0" i="0" sz="3200">
                <a:solidFill>
                  <a:schemeClr val="dk1"/>
                </a:solidFill>
                <a:latin typeface="Open Sans"/>
                <a:ea typeface="Open Sans"/>
                <a:cs typeface="Open Sans"/>
                <a:sym typeface="Open Sans"/>
              </a:defRPr>
            </a:lvl1pPr>
            <a:lvl2pPr indent="-406400" lvl="1" marL="914400" algn="l">
              <a:lnSpc>
                <a:spcPct val="90000"/>
              </a:lnSpc>
              <a:spcBef>
                <a:spcPts val="500"/>
              </a:spcBef>
              <a:spcAft>
                <a:spcPts val="0"/>
              </a:spcAft>
              <a:buClr>
                <a:srgbClr val="999999"/>
              </a:buClr>
              <a:buSzPts val="2800"/>
              <a:buFont typeface="Noto Sans Symbols"/>
              <a:buChar char="▪"/>
              <a:defRPr b="0" i="0" sz="2800">
                <a:solidFill>
                  <a:schemeClr val="dk1"/>
                </a:solidFill>
                <a:latin typeface="Open Sans"/>
                <a:ea typeface="Open Sans"/>
                <a:cs typeface="Open Sans"/>
                <a:sym typeface="Open Sans"/>
              </a:defRPr>
            </a:lvl2pPr>
            <a:lvl3pPr indent="-381000" lvl="2" marL="1371600" algn="l">
              <a:lnSpc>
                <a:spcPct val="90000"/>
              </a:lnSpc>
              <a:spcBef>
                <a:spcPts val="500"/>
              </a:spcBef>
              <a:spcAft>
                <a:spcPts val="0"/>
              </a:spcAft>
              <a:buClr>
                <a:srgbClr val="00AEEF"/>
              </a:buClr>
              <a:buSzPts val="2400"/>
              <a:buFont typeface="Noto Sans Symbols"/>
              <a:buChar char="▪"/>
              <a:defRPr b="0" i="0" sz="2400">
                <a:solidFill>
                  <a:schemeClr val="dk1"/>
                </a:solidFill>
                <a:latin typeface="Open Sans"/>
                <a:ea typeface="Open Sans"/>
                <a:cs typeface="Open Sans"/>
                <a:sym typeface="Open Sans"/>
              </a:defRPr>
            </a:lvl3pPr>
            <a:lvl4pPr indent="-355600" lvl="3" marL="1828800" algn="l">
              <a:lnSpc>
                <a:spcPct val="90000"/>
              </a:lnSpc>
              <a:spcBef>
                <a:spcPts val="500"/>
              </a:spcBef>
              <a:spcAft>
                <a:spcPts val="0"/>
              </a:spcAft>
              <a:buClr>
                <a:srgbClr val="999999"/>
              </a:buClr>
              <a:buSzPts val="2000"/>
              <a:buFont typeface="Noto Sans Symbols"/>
              <a:buChar char="▪"/>
              <a:defRPr b="0" i="0" sz="2000">
                <a:solidFill>
                  <a:schemeClr val="dk1"/>
                </a:solidFill>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drawing&#10;&#10;Description automatically generated" id="23" name="Google Shape;23;p16"/>
          <p:cNvPicPr preferRelativeResize="0"/>
          <p:nvPr/>
        </p:nvPicPr>
        <p:blipFill rotWithShape="1">
          <a:blip r:embed="rId2">
            <a:alphaModFix/>
          </a:blip>
          <a:srcRect b="0" l="0" r="0" t="0"/>
          <a:stretch/>
        </p:blipFill>
        <p:spPr>
          <a:xfrm>
            <a:off x="6840536" y="5778558"/>
            <a:ext cx="5351464" cy="115064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2">
  <p:cSld name="Content and object 2">
    <p:bg>
      <p:bgPr>
        <a:solidFill>
          <a:srgbClr val="00AEEF"/>
        </a:solidFill>
      </p:bgPr>
    </p:bg>
    <p:spTree>
      <p:nvGrpSpPr>
        <p:cNvPr id="107" name="Shape 107"/>
        <p:cNvGrpSpPr/>
        <p:nvPr/>
      </p:nvGrpSpPr>
      <p:grpSpPr>
        <a:xfrm>
          <a:off x="0" y="0"/>
          <a:ext cx="0" cy="0"/>
          <a:chOff x="0" y="0"/>
          <a:chExt cx="0" cy="0"/>
        </a:xfrm>
      </p:grpSpPr>
      <p:sp>
        <p:nvSpPr>
          <p:cNvPr id="108" name="Google Shape;108;p34"/>
          <p:cNvSpPr txBox="1"/>
          <p:nvPr>
            <p:ph type="ctrTitle"/>
          </p:nvPr>
        </p:nvSpPr>
        <p:spPr>
          <a:xfrm>
            <a:off x="272796" y="202348"/>
            <a:ext cx="11247587" cy="7091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9" name="Google Shape;109;p34"/>
          <p:cNvCxnSpPr/>
          <p:nvPr/>
        </p:nvCxnSpPr>
        <p:spPr>
          <a:xfrm>
            <a:off x="67889" y="1121839"/>
            <a:ext cx="12056222" cy="0"/>
          </a:xfrm>
          <a:prstGeom prst="straightConnector1">
            <a:avLst/>
          </a:prstGeom>
          <a:noFill/>
          <a:ln cap="flat" cmpd="sng" w="44450">
            <a:solidFill>
              <a:schemeClr val="lt1"/>
            </a:solidFill>
            <a:prstDash val="lgDash"/>
            <a:miter lim="800000"/>
            <a:headEnd len="sm" w="sm" type="none"/>
            <a:tailEnd len="sm" w="sm" type="none"/>
          </a:ln>
        </p:spPr>
      </p:cxnSp>
      <p:pic>
        <p:nvPicPr>
          <p:cNvPr descr="A close up of a logo&#10;&#10;Description automatically generated" id="110" name="Google Shape;110;p34"/>
          <p:cNvPicPr preferRelativeResize="0"/>
          <p:nvPr/>
        </p:nvPicPr>
        <p:blipFill rotWithShape="1">
          <a:blip r:embed="rId2">
            <a:alphaModFix/>
          </a:blip>
          <a:srcRect b="0" l="0" r="0" t="0"/>
          <a:stretch/>
        </p:blipFill>
        <p:spPr>
          <a:xfrm>
            <a:off x="6981824" y="5765368"/>
            <a:ext cx="5210175" cy="112026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and object 2">
  <p:cSld name="2_Content and object 2">
    <p:bg>
      <p:bgPr>
        <a:solidFill>
          <a:srgbClr val="00AEEF"/>
        </a:solidFill>
      </p:bgPr>
    </p:bg>
    <p:spTree>
      <p:nvGrpSpPr>
        <p:cNvPr id="111" name="Shape 111"/>
        <p:cNvGrpSpPr/>
        <p:nvPr/>
      </p:nvGrpSpPr>
      <p:grpSpPr>
        <a:xfrm>
          <a:off x="0" y="0"/>
          <a:ext cx="0" cy="0"/>
          <a:chOff x="0" y="0"/>
          <a:chExt cx="0" cy="0"/>
        </a:xfrm>
      </p:grpSpPr>
      <p:sp>
        <p:nvSpPr>
          <p:cNvPr id="112" name="Google Shape;112;p35"/>
          <p:cNvSpPr txBox="1"/>
          <p:nvPr>
            <p:ph type="ctrTitle"/>
          </p:nvPr>
        </p:nvSpPr>
        <p:spPr>
          <a:xfrm>
            <a:off x="272796" y="202348"/>
            <a:ext cx="11247587" cy="7091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3" name="Google Shape;113;p35"/>
          <p:cNvCxnSpPr/>
          <p:nvPr/>
        </p:nvCxnSpPr>
        <p:spPr>
          <a:xfrm>
            <a:off x="67889" y="1121839"/>
            <a:ext cx="12056222" cy="0"/>
          </a:xfrm>
          <a:prstGeom prst="straightConnector1">
            <a:avLst/>
          </a:prstGeom>
          <a:noFill/>
          <a:ln cap="flat" cmpd="sng" w="44450">
            <a:solidFill>
              <a:schemeClr val="lt1"/>
            </a:solidFill>
            <a:prstDash val="lgDash"/>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object 2">
  <p:cSld name="1_Content and object 2">
    <p:bg>
      <p:bgPr>
        <a:solidFill>
          <a:srgbClr val="00AEEF"/>
        </a:solidFill>
      </p:bgPr>
    </p:bg>
    <p:spTree>
      <p:nvGrpSpPr>
        <p:cNvPr id="114" name="Shape 114"/>
        <p:cNvGrpSpPr/>
        <p:nvPr/>
      </p:nvGrpSpPr>
      <p:grpSpPr>
        <a:xfrm>
          <a:off x="0" y="0"/>
          <a:ext cx="0" cy="0"/>
          <a:chOff x="0" y="0"/>
          <a:chExt cx="0" cy="0"/>
        </a:xfrm>
      </p:grpSpPr>
      <p:sp>
        <p:nvSpPr>
          <p:cNvPr id="115" name="Google Shape;115;p36"/>
          <p:cNvSpPr txBox="1"/>
          <p:nvPr>
            <p:ph type="ctrTitle"/>
          </p:nvPr>
        </p:nvSpPr>
        <p:spPr>
          <a:xfrm>
            <a:off x="415671" y="1662099"/>
            <a:ext cx="11247587" cy="7091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6" name="Google Shape;116;p36"/>
          <p:cNvCxnSpPr/>
          <p:nvPr/>
        </p:nvCxnSpPr>
        <p:spPr>
          <a:xfrm>
            <a:off x="135778" y="2569639"/>
            <a:ext cx="12056222" cy="0"/>
          </a:xfrm>
          <a:prstGeom prst="straightConnector1">
            <a:avLst/>
          </a:prstGeom>
          <a:noFill/>
          <a:ln cap="flat" cmpd="sng" w="44450">
            <a:solidFill>
              <a:schemeClr val="lt1"/>
            </a:solidFill>
            <a:prstDash val="lgDash"/>
            <a:miter lim="800000"/>
            <a:headEnd len="sm" w="sm" type="none"/>
            <a:tailEnd len="sm" w="sm" type="none"/>
          </a:ln>
        </p:spPr>
      </p:cxnSp>
      <p:sp>
        <p:nvSpPr>
          <p:cNvPr id="117" name="Google Shape;117;p36"/>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6"/>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20" name="Google Shape;120;p36"/>
          <p:cNvSpPr txBox="1"/>
          <p:nvPr>
            <p:ph idx="1" type="subTitle"/>
          </p:nvPr>
        </p:nvSpPr>
        <p:spPr>
          <a:xfrm>
            <a:off x="415671" y="2820254"/>
            <a:ext cx="6923913" cy="2737717"/>
          </a:xfrm>
          <a:prstGeom prst="rect">
            <a:avLst/>
          </a:prstGeom>
          <a:noFill/>
          <a:ln>
            <a:noFill/>
          </a:ln>
        </p:spPr>
        <p:txBody>
          <a:bodyPr anchorCtr="0" anchor="t" bIns="72000" lIns="91425" spcFirstLastPara="1" rIns="91425" wrap="square" tIns="108000">
            <a:normAutofit/>
          </a:bodyPr>
          <a:lstStyle>
            <a:lvl1pPr lvl="0" algn="l">
              <a:lnSpc>
                <a:spcPct val="90000"/>
              </a:lnSpc>
              <a:spcBef>
                <a:spcPts val="1000"/>
              </a:spcBef>
              <a:spcAft>
                <a:spcPts val="0"/>
              </a:spcAft>
              <a:buClr>
                <a:schemeClr val="lt1"/>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chemeClr val="lt1"/>
              </a:buClr>
              <a:buSzPts val="2800"/>
              <a:buFont typeface="Noto Sans Symbols"/>
              <a:buChar char="▪"/>
              <a:defRPr sz="2800"/>
            </a:lvl2pPr>
            <a:lvl3pPr lvl="2" algn="l">
              <a:lnSpc>
                <a:spcPct val="90000"/>
              </a:lnSpc>
              <a:spcBef>
                <a:spcPts val="500"/>
              </a:spcBef>
              <a:spcAft>
                <a:spcPts val="0"/>
              </a:spcAft>
              <a:buClr>
                <a:schemeClr val="lt1"/>
              </a:buClr>
              <a:buSzPts val="2400"/>
              <a:buFont typeface="Noto Sans Symbols"/>
              <a:buChar char="▪"/>
              <a:defRPr sz="2400"/>
            </a:lvl3pPr>
            <a:lvl4pPr lvl="3" algn="l">
              <a:lnSpc>
                <a:spcPct val="90000"/>
              </a:lnSpc>
              <a:spcBef>
                <a:spcPts val="500"/>
              </a:spcBef>
              <a:spcAft>
                <a:spcPts val="0"/>
              </a:spcAft>
              <a:buClr>
                <a:schemeClr val="lt1"/>
              </a:buClr>
              <a:buSzPts val="2000"/>
              <a:buFont typeface="Noto Sans Symbols"/>
              <a:buChar char="▪"/>
              <a:defRPr sz="2000"/>
            </a:lvl4pPr>
            <a:lvl5pPr lvl="4" algn="l">
              <a:lnSpc>
                <a:spcPct val="90000"/>
              </a:lnSpc>
              <a:spcBef>
                <a:spcPts val="500"/>
              </a:spcBef>
              <a:spcAft>
                <a:spcPts val="0"/>
              </a:spcAft>
              <a:buClr>
                <a:schemeClr val="lt1"/>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1" name="Google Shape;121;p36"/>
          <p:cNvSpPr txBox="1"/>
          <p:nvPr>
            <p:ph idx="2" type="body"/>
          </p:nvPr>
        </p:nvSpPr>
        <p:spPr>
          <a:xfrm>
            <a:off x="7801200" y="2823629"/>
            <a:ext cx="3862058" cy="27311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122" name="Google Shape;122;p36"/>
          <p:cNvPicPr preferRelativeResize="0"/>
          <p:nvPr/>
        </p:nvPicPr>
        <p:blipFill rotWithShape="1">
          <a:blip r:embed="rId2">
            <a:alphaModFix/>
          </a:blip>
          <a:srcRect b="0" l="0" r="0" t="0"/>
          <a:stretch/>
        </p:blipFill>
        <p:spPr>
          <a:xfrm>
            <a:off x="0" y="-54942"/>
            <a:ext cx="12192000" cy="1438275"/>
          </a:xfrm>
          <a:prstGeom prst="rect">
            <a:avLst/>
          </a:prstGeom>
          <a:noFill/>
          <a:ln>
            <a:noFill/>
          </a:ln>
        </p:spPr>
      </p:pic>
      <p:pic>
        <p:nvPicPr>
          <p:cNvPr descr="A close up of a logo&#10;&#10;Description automatically generated" id="123" name="Google Shape;123;p36"/>
          <p:cNvPicPr preferRelativeResize="0"/>
          <p:nvPr/>
        </p:nvPicPr>
        <p:blipFill rotWithShape="1">
          <a:blip r:embed="rId3">
            <a:alphaModFix/>
          </a:blip>
          <a:srcRect b="0" l="0" r="0" t="0"/>
          <a:stretch/>
        </p:blipFill>
        <p:spPr>
          <a:xfrm>
            <a:off x="6981824" y="5727268"/>
            <a:ext cx="5210175" cy="112026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4">
  <p:cSld name="Content and object 4">
    <p:spTree>
      <p:nvGrpSpPr>
        <p:cNvPr id="124" name="Shape 124"/>
        <p:cNvGrpSpPr/>
        <p:nvPr/>
      </p:nvGrpSpPr>
      <p:grpSpPr>
        <a:xfrm>
          <a:off x="0" y="0"/>
          <a:ext cx="0" cy="0"/>
          <a:chOff x="0" y="0"/>
          <a:chExt cx="0" cy="0"/>
        </a:xfrm>
      </p:grpSpPr>
      <p:sp>
        <p:nvSpPr>
          <p:cNvPr id="125" name="Google Shape;125;p37"/>
          <p:cNvSpPr txBox="1"/>
          <p:nvPr>
            <p:ph idx="10" type="dt"/>
          </p:nvPr>
        </p:nvSpPr>
        <p:spPr>
          <a:xfrm>
            <a:off x="360000" y="5733256"/>
            <a:ext cx="21336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txBox="1"/>
          <p:nvPr>
            <p:ph idx="11" type="ftr"/>
          </p:nvPr>
        </p:nvSpPr>
        <p:spPr>
          <a:xfrm>
            <a:off x="360000" y="6079572"/>
            <a:ext cx="2393058"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2" type="sldNum"/>
          </p:nvPr>
        </p:nvSpPr>
        <p:spPr>
          <a:xfrm>
            <a:off x="360000" y="6381328"/>
            <a:ext cx="2133600" cy="27432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128" name="Google Shape;128;p37"/>
          <p:cNvCxnSpPr/>
          <p:nvPr/>
        </p:nvCxnSpPr>
        <p:spPr>
          <a:xfrm flipH="1" rot="10800000">
            <a:off x="16519" y="1391521"/>
            <a:ext cx="12175481" cy="42699"/>
          </a:xfrm>
          <a:prstGeom prst="straightConnector1">
            <a:avLst/>
          </a:prstGeom>
          <a:noFill/>
          <a:ln cap="flat" cmpd="sng" w="44450">
            <a:solidFill>
              <a:srgbClr val="00AEEF"/>
            </a:solidFill>
            <a:prstDash val="lgDash"/>
            <a:miter lim="800000"/>
            <a:headEnd len="sm" w="sm" type="none"/>
            <a:tailEnd len="sm" w="sm" type="none"/>
          </a:ln>
        </p:spPr>
      </p:cxnSp>
      <p:sp>
        <p:nvSpPr>
          <p:cNvPr id="129" name="Google Shape;129;p37"/>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Open Sans"/>
              <a:buNone/>
              <a:defRPr sz="4800" cap="none">
                <a:solidFill>
                  <a:schemeClr val="dk1"/>
                </a:solidFill>
                <a:highlight>
                  <a:srgbClr val="00AEEF"/>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7"/>
          <p:cNvSpPr txBox="1"/>
          <p:nvPr>
            <p:ph idx="1" type="subTitle"/>
          </p:nvPr>
        </p:nvSpPr>
        <p:spPr>
          <a:xfrm>
            <a:off x="433137" y="1735976"/>
            <a:ext cx="6394383" cy="3722957"/>
          </a:xfrm>
          <a:prstGeom prst="rect">
            <a:avLst/>
          </a:prstGeom>
          <a:solidFill>
            <a:srgbClr val="00AEEF">
              <a:alpha val="24705"/>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1" name="Google Shape;131;p37"/>
          <p:cNvSpPr txBox="1"/>
          <p:nvPr>
            <p:ph idx="2" type="body"/>
          </p:nvPr>
        </p:nvSpPr>
        <p:spPr>
          <a:xfrm>
            <a:off x="7200000" y="1735977"/>
            <a:ext cx="4360250" cy="37229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descr="A picture containing drawing&#10;&#10;Description automatically generated" id="132" name="Google Shape;132;p37"/>
          <p:cNvPicPr preferRelativeResize="0"/>
          <p:nvPr/>
        </p:nvPicPr>
        <p:blipFill rotWithShape="1">
          <a:blip r:embed="rId2">
            <a:alphaModFix/>
          </a:blip>
          <a:srcRect b="0" l="0" r="0" t="0"/>
          <a:stretch/>
        </p:blipFill>
        <p:spPr>
          <a:xfrm>
            <a:off x="6934200" y="5727492"/>
            <a:ext cx="5257800" cy="113050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5">
  <p:cSld name="Content and object 5">
    <p:spTree>
      <p:nvGrpSpPr>
        <p:cNvPr id="133" name="Shape 133"/>
        <p:cNvGrpSpPr/>
        <p:nvPr/>
      </p:nvGrpSpPr>
      <p:grpSpPr>
        <a:xfrm>
          <a:off x="0" y="0"/>
          <a:ext cx="0" cy="0"/>
          <a:chOff x="0" y="0"/>
          <a:chExt cx="0" cy="0"/>
        </a:xfrm>
      </p:grpSpPr>
      <p:sp>
        <p:nvSpPr>
          <p:cNvPr id="134" name="Google Shape;134;p38"/>
          <p:cNvSpPr txBox="1"/>
          <p:nvPr>
            <p:ph idx="10" type="dt"/>
          </p:nvPr>
        </p:nvSpPr>
        <p:spPr>
          <a:xfrm>
            <a:off x="360000" y="5733256"/>
            <a:ext cx="21336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8"/>
          <p:cNvSpPr txBox="1"/>
          <p:nvPr>
            <p:ph idx="11" type="ftr"/>
          </p:nvPr>
        </p:nvSpPr>
        <p:spPr>
          <a:xfrm>
            <a:off x="360000" y="6079572"/>
            <a:ext cx="2393058"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8"/>
          <p:cNvSpPr txBox="1"/>
          <p:nvPr>
            <p:ph idx="12" type="sldNum"/>
          </p:nvPr>
        </p:nvSpPr>
        <p:spPr>
          <a:xfrm>
            <a:off x="360000" y="6381328"/>
            <a:ext cx="2133600" cy="27432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37" name="Google Shape;137;p38"/>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Open Sans"/>
              <a:buNone/>
              <a:defRPr sz="4800" cap="none">
                <a:solidFill>
                  <a:schemeClr val="dk1"/>
                </a:solidFill>
                <a:highlight>
                  <a:srgbClr val="00AEEF"/>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8"/>
          <p:cNvSpPr txBox="1"/>
          <p:nvPr>
            <p:ph idx="1" type="subTitle"/>
          </p:nvPr>
        </p:nvSpPr>
        <p:spPr>
          <a:xfrm>
            <a:off x="433137" y="1735976"/>
            <a:ext cx="6394383" cy="3722957"/>
          </a:xfrm>
          <a:prstGeom prst="rect">
            <a:avLst/>
          </a:prstGeom>
          <a:solidFill>
            <a:srgbClr val="CCCCCC"/>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39" name="Google Shape;139;p38"/>
          <p:cNvCxnSpPr/>
          <p:nvPr/>
        </p:nvCxnSpPr>
        <p:spPr>
          <a:xfrm flipH="1" rot="10800000">
            <a:off x="16519" y="1391521"/>
            <a:ext cx="12175481" cy="42699"/>
          </a:xfrm>
          <a:prstGeom prst="straightConnector1">
            <a:avLst/>
          </a:prstGeom>
          <a:noFill/>
          <a:ln cap="flat" cmpd="sng" w="44450">
            <a:solidFill>
              <a:srgbClr val="00AEEF"/>
            </a:solidFill>
            <a:prstDash val="lgDash"/>
            <a:miter lim="800000"/>
            <a:headEnd len="sm" w="sm" type="none"/>
            <a:tailEnd len="sm" w="sm" type="none"/>
          </a:ln>
        </p:spPr>
      </p:cxnSp>
      <p:sp>
        <p:nvSpPr>
          <p:cNvPr id="140" name="Google Shape;140;p38"/>
          <p:cNvSpPr txBox="1"/>
          <p:nvPr>
            <p:ph idx="2" type="body"/>
          </p:nvPr>
        </p:nvSpPr>
        <p:spPr>
          <a:xfrm>
            <a:off x="7200000" y="1735977"/>
            <a:ext cx="4360250" cy="37229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descr="A picture containing drawing&#10;&#10;Description automatically generated" id="141" name="Google Shape;141;p38"/>
          <p:cNvPicPr preferRelativeResize="0"/>
          <p:nvPr/>
        </p:nvPicPr>
        <p:blipFill rotWithShape="1">
          <a:blip r:embed="rId2">
            <a:alphaModFix/>
          </a:blip>
          <a:srcRect b="0" l="0" r="0" t="0"/>
          <a:stretch/>
        </p:blipFill>
        <p:spPr>
          <a:xfrm>
            <a:off x="6895640" y="5733256"/>
            <a:ext cx="5296360" cy="11387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6">
  <p:cSld name="Content and object 6">
    <p:spTree>
      <p:nvGrpSpPr>
        <p:cNvPr id="142" name="Shape 142"/>
        <p:cNvGrpSpPr/>
        <p:nvPr/>
      </p:nvGrpSpPr>
      <p:grpSpPr>
        <a:xfrm>
          <a:off x="0" y="0"/>
          <a:ext cx="0" cy="0"/>
          <a:chOff x="0" y="0"/>
          <a:chExt cx="0" cy="0"/>
        </a:xfrm>
      </p:grpSpPr>
      <p:sp>
        <p:nvSpPr>
          <p:cNvPr id="143" name="Google Shape;143;p39"/>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9"/>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9"/>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146" name="Google Shape;146;p39"/>
          <p:cNvCxnSpPr/>
          <p:nvPr/>
        </p:nvCxnSpPr>
        <p:spPr>
          <a:xfrm>
            <a:off x="135778" y="2569639"/>
            <a:ext cx="12056222" cy="0"/>
          </a:xfrm>
          <a:prstGeom prst="straightConnector1">
            <a:avLst/>
          </a:prstGeom>
          <a:noFill/>
          <a:ln cap="flat" cmpd="sng" w="44450">
            <a:solidFill>
              <a:srgbClr val="00AEEF"/>
            </a:solidFill>
            <a:prstDash val="lgDash"/>
            <a:miter lim="800000"/>
            <a:headEnd len="sm" w="sm" type="none"/>
            <a:tailEnd len="sm" w="sm" type="none"/>
          </a:ln>
        </p:spPr>
      </p:cxnSp>
      <p:sp>
        <p:nvSpPr>
          <p:cNvPr id="147" name="Google Shape;147;p39"/>
          <p:cNvSpPr txBox="1"/>
          <p:nvPr>
            <p:ph type="ctrTitle"/>
          </p:nvPr>
        </p:nvSpPr>
        <p:spPr>
          <a:xfrm>
            <a:off x="415671" y="1647243"/>
            <a:ext cx="11247587" cy="7091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a:buNone/>
              <a:defRPr sz="4000" cap="none">
                <a:solidFill>
                  <a:schemeClr val="dk1"/>
                </a:solidFill>
                <a:highlight>
                  <a:srgbClr val="00AEEF"/>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39"/>
          <p:cNvSpPr txBox="1"/>
          <p:nvPr>
            <p:ph idx="1" type="subTitle"/>
          </p:nvPr>
        </p:nvSpPr>
        <p:spPr>
          <a:xfrm>
            <a:off x="414000" y="2818800"/>
            <a:ext cx="6864624" cy="2736000"/>
          </a:xfrm>
          <a:prstGeom prst="rect">
            <a:avLst/>
          </a:prstGeom>
          <a:noFill/>
          <a:ln>
            <a:noFill/>
          </a:ln>
        </p:spPr>
        <p:txBody>
          <a:bodyPr anchorCtr="0" anchor="t" bIns="72000" lIns="91425" spcFirstLastPara="1" rIns="91425" wrap="square" tIns="108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9" name="Google Shape;149;p39"/>
          <p:cNvSpPr txBox="1"/>
          <p:nvPr>
            <p:ph idx="2" type="body"/>
          </p:nvPr>
        </p:nvSpPr>
        <p:spPr>
          <a:xfrm>
            <a:off x="7801200" y="2823629"/>
            <a:ext cx="3862058" cy="27311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id="150" name="Google Shape;150;p39"/>
          <p:cNvPicPr preferRelativeResize="0"/>
          <p:nvPr/>
        </p:nvPicPr>
        <p:blipFill rotWithShape="1">
          <a:blip r:embed="rId2">
            <a:alphaModFix/>
          </a:blip>
          <a:srcRect b="0" l="0" r="0" t="0"/>
          <a:stretch/>
        </p:blipFill>
        <p:spPr>
          <a:xfrm>
            <a:off x="0" y="-4270"/>
            <a:ext cx="12192000" cy="1438275"/>
          </a:xfrm>
          <a:prstGeom prst="rect">
            <a:avLst/>
          </a:prstGeom>
          <a:noFill/>
          <a:ln>
            <a:noFill/>
          </a:ln>
        </p:spPr>
      </p:pic>
      <p:pic>
        <p:nvPicPr>
          <p:cNvPr descr="A picture containing drawing&#10;&#10;Description automatically generated" id="151" name="Google Shape;151;p39"/>
          <p:cNvPicPr preferRelativeResize="0"/>
          <p:nvPr/>
        </p:nvPicPr>
        <p:blipFill rotWithShape="1">
          <a:blip r:embed="rId3">
            <a:alphaModFix/>
          </a:blip>
          <a:srcRect b="0" l="0" r="0" t="0"/>
          <a:stretch/>
        </p:blipFill>
        <p:spPr>
          <a:xfrm>
            <a:off x="6962774" y="5747691"/>
            <a:ext cx="5229225" cy="11243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8">
  <p:cSld name="Content and object 8">
    <p:bg>
      <p:bgPr>
        <a:solidFill>
          <a:srgbClr val="00AEEF"/>
        </a:solidFill>
      </p:bgPr>
    </p:bg>
    <p:spTree>
      <p:nvGrpSpPr>
        <p:cNvPr id="152" name="Shape 152"/>
        <p:cNvGrpSpPr/>
        <p:nvPr/>
      </p:nvGrpSpPr>
      <p:grpSpPr>
        <a:xfrm>
          <a:off x="0" y="0"/>
          <a:ext cx="0" cy="0"/>
          <a:chOff x="0" y="0"/>
          <a:chExt cx="0" cy="0"/>
        </a:xfrm>
      </p:grpSpPr>
      <p:sp>
        <p:nvSpPr>
          <p:cNvPr id="153" name="Google Shape;153;p40"/>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0"/>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0"/>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40"/>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Open Sans"/>
              <a:buNone/>
              <a:defRPr sz="48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57" name="Google Shape;157;p40"/>
          <p:cNvCxnSpPr/>
          <p:nvPr/>
        </p:nvCxnSpPr>
        <p:spPr>
          <a:xfrm flipH="1" rot="10800000">
            <a:off x="16519" y="1391521"/>
            <a:ext cx="12175481" cy="42699"/>
          </a:xfrm>
          <a:prstGeom prst="straightConnector1">
            <a:avLst/>
          </a:prstGeom>
          <a:noFill/>
          <a:ln cap="flat" cmpd="sng" w="44450">
            <a:solidFill>
              <a:schemeClr val="lt1"/>
            </a:solidFill>
            <a:prstDash val="lgDash"/>
            <a:miter lim="800000"/>
            <a:headEnd len="sm" w="sm" type="none"/>
            <a:tailEnd len="sm" w="sm" type="none"/>
          </a:ln>
        </p:spPr>
      </p:cxnSp>
      <p:sp>
        <p:nvSpPr>
          <p:cNvPr id="158" name="Google Shape;158;p40"/>
          <p:cNvSpPr txBox="1"/>
          <p:nvPr>
            <p:ph idx="1" type="subTitle"/>
          </p:nvPr>
        </p:nvSpPr>
        <p:spPr>
          <a:xfrm>
            <a:off x="433137" y="1735976"/>
            <a:ext cx="6394383" cy="3722957"/>
          </a:xfrm>
          <a:prstGeom prst="rect">
            <a:avLst/>
          </a:prstGeom>
          <a:solidFill>
            <a:srgbClr val="CCCCCC"/>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9" name="Google Shape;159;p40"/>
          <p:cNvSpPr txBox="1"/>
          <p:nvPr>
            <p:ph idx="2" type="body"/>
          </p:nvPr>
        </p:nvSpPr>
        <p:spPr>
          <a:xfrm>
            <a:off x="7200000" y="1735977"/>
            <a:ext cx="4360250" cy="37229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pic>
        <p:nvPicPr>
          <p:cNvPr descr="A close up of a logo&#10;&#10;Description automatically generated" id="160" name="Google Shape;160;p40"/>
          <p:cNvPicPr preferRelativeResize="0"/>
          <p:nvPr/>
        </p:nvPicPr>
        <p:blipFill rotWithShape="1">
          <a:blip r:embed="rId2">
            <a:alphaModFix/>
          </a:blip>
          <a:srcRect b="0" l="0" r="0" t="0"/>
          <a:stretch/>
        </p:blipFill>
        <p:spPr>
          <a:xfrm>
            <a:off x="6895634" y="5733256"/>
            <a:ext cx="5296365" cy="11388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mple text">
  <p:cSld name="1_Simple text">
    <p:spTree>
      <p:nvGrpSpPr>
        <p:cNvPr id="161" name="Shape 161"/>
        <p:cNvGrpSpPr/>
        <p:nvPr/>
      </p:nvGrpSpPr>
      <p:grpSpPr>
        <a:xfrm>
          <a:off x="0" y="0"/>
          <a:ext cx="0" cy="0"/>
          <a:chOff x="0" y="0"/>
          <a:chExt cx="0" cy="0"/>
        </a:xfrm>
      </p:grpSpPr>
      <p:sp>
        <p:nvSpPr>
          <p:cNvPr id="162" name="Google Shape;162;p41"/>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AEEF"/>
              </a:buClr>
              <a:buSzPts val="4800"/>
              <a:buFont typeface="Open Sans"/>
              <a:buNone/>
              <a:defRPr sz="4800" cap="none">
                <a:solidFill>
                  <a:srgbClr val="00AEE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drawing&#10;&#10;Description automatically generated" id="163" name="Google Shape;163;p41"/>
          <p:cNvPicPr preferRelativeResize="0"/>
          <p:nvPr/>
        </p:nvPicPr>
        <p:blipFill rotWithShape="1">
          <a:blip r:embed="rId2">
            <a:alphaModFix/>
          </a:blip>
          <a:srcRect b="0" l="0" r="0" t="0"/>
          <a:stretch/>
        </p:blipFill>
        <p:spPr>
          <a:xfrm>
            <a:off x="7315200" y="5918718"/>
            <a:ext cx="4876800" cy="104858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auses Education">
  <p:cSld name="4 causes Education">
    <p:bg>
      <p:bgPr>
        <a:solidFill>
          <a:srgbClr val="00AEEF"/>
        </a:solidFill>
      </p:bgPr>
    </p:bg>
    <p:spTree>
      <p:nvGrpSpPr>
        <p:cNvPr id="164" name="Shape 164"/>
        <p:cNvGrpSpPr/>
        <p:nvPr/>
      </p:nvGrpSpPr>
      <p:grpSpPr>
        <a:xfrm>
          <a:off x="0" y="0"/>
          <a:ext cx="0" cy="0"/>
          <a:chOff x="0" y="0"/>
          <a:chExt cx="0" cy="0"/>
        </a:xfrm>
      </p:grpSpPr>
      <p:sp>
        <p:nvSpPr>
          <p:cNvPr id="165" name="Google Shape;165;p42"/>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2"/>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2"/>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68" name="Google Shape;168;p42"/>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Open Sans"/>
              <a:buNone/>
              <a:defRPr sz="48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69" name="Google Shape;169;p42"/>
          <p:cNvCxnSpPr/>
          <p:nvPr/>
        </p:nvCxnSpPr>
        <p:spPr>
          <a:xfrm flipH="1" rot="10800000">
            <a:off x="16519" y="1391521"/>
            <a:ext cx="12175481" cy="42699"/>
          </a:xfrm>
          <a:prstGeom prst="straightConnector1">
            <a:avLst/>
          </a:prstGeom>
          <a:noFill/>
          <a:ln cap="flat" cmpd="sng" w="44450">
            <a:solidFill>
              <a:schemeClr val="lt1"/>
            </a:solidFill>
            <a:prstDash val="lgDash"/>
            <a:miter lim="800000"/>
            <a:headEnd len="sm" w="sm" type="none"/>
            <a:tailEnd len="sm" w="sm" type="none"/>
          </a:ln>
        </p:spPr>
      </p:cxnSp>
      <p:sp>
        <p:nvSpPr>
          <p:cNvPr id="170" name="Google Shape;170;p42"/>
          <p:cNvSpPr txBox="1"/>
          <p:nvPr>
            <p:ph idx="1" type="subTitle"/>
          </p:nvPr>
        </p:nvSpPr>
        <p:spPr>
          <a:xfrm>
            <a:off x="431998" y="1735200"/>
            <a:ext cx="6393600" cy="3722957"/>
          </a:xfrm>
          <a:prstGeom prst="rect">
            <a:avLst/>
          </a:prstGeom>
          <a:solidFill>
            <a:srgbClr val="FFFFFF">
              <a:alpha val="74901"/>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1" name="Google Shape;171;p42"/>
          <p:cNvPicPr preferRelativeResize="0"/>
          <p:nvPr/>
        </p:nvPicPr>
        <p:blipFill rotWithShape="1">
          <a:blip r:embed="rId2">
            <a:alphaModFix/>
          </a:blip>
          <a:srcRect b="0" l="0" r="0" t="0"/>
          <a:stretch/>
        </p:blipFill>
        <p:spPr>
          <a:xfrm>
            <a:off x="6318334" y="5864401"/>
            <a:ext cx="5873666" cy="993599"/>
          </a:xfrm>
          <a:prstGeom prst="rect">
            <a:avLst/>
          </a:prstGeom>
          <a:noFill/>
          <a:ln>
            <a:noFill/>
          </a:ln>
        </p:spPr>
      </p:pic>
      <p:pic>
        <p:nvPicPr>
          <p:cNvPr descr="A picture containing grass, outdoor, building, man&#10;&#10;Description automatically generated" id="172" name="Google Shape;172;p42"/>
          <p:cNvPicPr preferRelativeResize="0"/>
          <p:nvPr/>
        </p:nvPicPr>
        <p:blipFill rotWithShape="1">
          <a:blip r:embed="rId3">
            <a:alphaModFix/>
          </a:blip>
          <a:srcRect b="-215" l="0" r="0" t="0"/>
          <a:stretch/>
        </p:blipFill>
        <p:spPr>
          <a:xfrm>
            <a:off x="7551452" y="1715768"/>
            <a:ext cx="3802348" cy="374919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auses Children on the move">
  <p:cSld name="4 causes Children on the move">
    <p:bg>
      <p:bgPr>
        <a:solidFill>
          <a:srgbClr val="00AEEF"/>
        </a:solidFill>
      </p:bgPr>
    </p:bg>
    <p:spTree>
      <p:nvGrpSpPr>
        <p:cNvPr id="173" name="Shape 173"/>
        <p:cNvGrpSpPr/>
        <p:nvPr/>
      </p:nvGrpSpPr>
      <p:grpSpPr>
        <a:xfrm>
          <a:off x="0" y="0"/>
          <a:ext cx="0" cy="0"/>
          <a:chOff x="0" y="0"/>
          <a:chExt cx="0" cy="0"/>
        </a:xfrm>
      </p:grpSpPr>
      <p:sp>
        <p:nvSpPr>
          <p:cNvPr id="174" name="Google Shape;174;p43"/>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3"/>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3"/>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77" name="Google Shape;177;p43"/>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Open Sans"/>
              <a:buNone/>
              <a:defRPr sz="48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78" name="Google Shape;178;p43"/>
          <p:cNvCxnSpPr/>
          <p:nvPr/>
        </p:nvCxnSpPr>
        <p:spPr>
          <a:xfrm flipH="1" rot="10800000">
            <a:off x="16519" y="1391521"/>
            <a:ext cx="12175481" cy="42699"/>
          </a:xfrm>
          <a:prstGeom prst="straightConnector1">
            <a:avLst/>
          </a:prstGeom>
          <a:noFill/>
          <a:ln cap="flat" cmpd="sng" w="44450">
            <a:solidFill>
              <a:schemeClr val="lt1"/>
            </a:solidFill>
            <a:prstDash val="lgDash"/>
            <a:miter lim="800000"/>
            <a:headEnd len="sm" w="sm" type="none"/>
            <a:tailEnd len="sm" w="sm" type="none"/>
          </a:ln>
        </p:spPr>
      </p:cxnSp>
      <p:sp>
        <p:nvSpPr>
          <p:cNvPr id="179" name="Google Shape;179;p43"/>
          <p:cNvSpPr txBox="1"/>
          <p:nvPr>
            <p:ph idx="1" type="subTitle"/>
          </p:nvPr>
        </p:nvSpPr>
        <p:spPr>
          <a:xfrm>
            <a:off x="431998" y="1735200"/>
            <a:ext cx="6393600" cy="3722957"/>
          </a:xfrm>
          <a:prstGeom prst="rect">
            <a:avLst/>
          </a:prstGeom>
          <a:solidFill>
            <a:srgbClr val="FFFFFF">
              <a:alpha val="74901"/>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couple of people posing for the camera&#10;&#10;Description automatically generated" id="180" name="Google Shape;180;p43"/>
          <p:cNvPicPr preferRelativeResize="0"/>
          <p:nvPr/>
        </p:nvPicPr>
        <p:blipFill rotWithShape="1">
          <a:blip r:embed="rId2">
            <a:alphaModFix/>
          </a:blip>
          <a:srcRect b="0" l="0" r="0" t="0"/>
          <a:stretch/>
        </p:blipFill>
        <p:spPr>
          <a:xfrm>
            <a:off x="7737657" y="1733030"/>
            <a:ext cx="3622280" cy="3733449"/>
          </a:xfrm>
          <a:prstGeom prst="rect">
            <a:avLst/>
          </a:prstGeom>
          <a:noFill/>
          <a:ln>
            <a:noFill/>
          </a:ln>
        </p:spPr>
      </p:pic>
      <p:pic>
        <p:nvPicPr>
          <p:cNvPr descr="A close up of a logo&#10;&#10;Description automatically generated" id="181" name="Google Shape;181;p43"/>
          <p:cNvPicPr preferRelativeResize="0"/>
          <p:nvPr/>
        </p:nvPicPr>
        <p:blipFill rotWithShape="1">
          <a:blip r:embed="rId3">
            <a:alphaModFix/>
          </a:blip>
          <a:srcRect b="0" l="0" r="0" t="0"/>
          <a:stretch/>
        </p:blipFill>
        <p:spPr>
          <a:xfrm>
            <a:off x="6895634" y="5790406"/>
            <a:ext cx="5296365" cy="1138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f object 7">
  <p:cSld name="Content andf object 7">
    <p:bg>
      <p:bgPr>
        <a:solidFill>
          <a:srgbClr val="00AEEF"/>
        </a:solidFill>
      </p:bgPr>
    </p:bg>
    <p:spTree>
      <p:nvGrpSpPr>
        <p:cNvPr id="24" name="Shape 24"/>
        <p:cNvGrpSpPr/>
        <p:nvPr/>
      </p:nvGrpSpPr>
      <p:grpSpPr>
        <a:xfrm>
          <a:off x="0" y="0"/>
          <a:ext cx="0" cy="0"/>
          <a:chOff x="0" y="0"/>
          <a:chExt cx="0" cy="0"/>
        </a:xfrm>
      </p:grpSpPr>
      <p:sp>
        <p:nvSpPr>
          <p:cNvPr id="25" name="Google Shape;25;p17"/>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17"/>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Open Sans"/>
              <a:buNone/>
              <a:defRPr sz="48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9" name="Google Shape;29;p17"/>
          <p:cNvCxnSpPr/>
          <p:nvPr/>
        </p:nvCxnSpPr>
        <p:spPr>
          <a:xfrm flipH="1" rot="10800000">
            <a:off x="16519" y="1391521"/>
            <a:ext cx="12175481" cy="42699"/>
          </a:xfrm>
          <a:prstGeom prst="straightConnector1">
            <a:avLst/>
          </a:prstGeom>
          <a:noFill/>
          <a:ln cap="flat" cmpd="sng" w="44450">
            <a:solidFill>
              <a:schemeClr val="lt1"/>
            </a:solidFill>
            <a:prstDash val="lgDash"/>
            <a:miter lim="800000"/>
            <a:headEnd len="sm" w="sm" type="none"/>
            <a:tailEnd len="sm" w="sm" type="none"/>
          </a:ln>
        </p:spPr>
      </p:cxnSp>
      <p:sp>
        <p:nvSpPr>
          <p:cNvPr id="30" name="Google Shape;30;p17"/>
          <p:cNvSpPr txBox="1"/>
          <p:nvPr>
            <p:ph idx="1" type="subTitle"/>
          </p:nvPr>
        </p:nvSpPr>
        <p:spPr>
          <a:xfrm>
            <a:off x="431998" y="1735200"/>
            <a:ext cx="6393600" cy="3722957"/>
          </a:xfrm>
          <a:prstGeom prst="rect">
            <a:avLst/>
          </a:prstGeom>
          <a:solidFill>
            <a:srgbClr val="FFFFFF">
              <a:alpha val="74901"/>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17"/>
          <p:cNvSpPr txBox="1"/>
          <p:nvPr>
            <p:ph idx="2" type="body"/>
          </p:nvPr>
        </p:nvSpPr>
        <p:spPr>
          <a:xfrm>
            <a:off x="7200000" y="1735977"/>
            <a:ext cx="4360250" cy="37229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Open Sans Light"/>
                <a:ea typeface="Open Sans Light"/>
                <a:cs typeface="Open Sans Light"/>
                <a:sym typeface="Open Sans Ligh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auses Ending violence">
  <p:cSld name="4 causes Ending violence">
    <p:bg>
      <p:bgPr>
        <a:solidFill>
          <a:srgbClr val="00AEEF"/>
        </a:solidFill>
      </p:bgPr>
    </p:bg>
    <p:spTree>
      <p:nvGrpSpPr>
        <p:cNvPr id="182" name="Shape 182"/>
        <p:cNvGrpSpPr/>
        <p:nvPr/>
      </p:nvGrpSpPr>
      <p:grpSpPr>
        <a:xfrm>
          <a:off x="0" y="0"/>
          <a:ext cx="0" cy="0"/>
          <a:chOff x="0" y="0"/>
          <a:chExt cx="0" cy="0"/>
        </a:xfrm>
      </p:grpSpPr>
      <p:sp>
        <p:nvSpPr>
          <p:cNvPr id="183" name="Google Shape;183;p44"/>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4"/>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4"/>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86" name="Google Shape;186;p44"/>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Open Sans"/>
              <a:buNone/>
              <a:defRPr sz="48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87" name="Google Shape;187;p44"/>
          <p:cNvCxnSpPr/>
          <p:nvPr/>
        </p:nvCxnSpPr>
        <p:spPr>
          <a:xfrm flipH="1" rot="10800000">
            <a:off x="16519" y="1391521"/>
            <a:ext cx="12175481" cy="42699"/>
          </a:xfrm>
          <a:prstGeom prst="straightConnector1">
            <a:avLst/>
          </a:prstGeom>
          <a:noFill/>
          <a:ln cap="flat" cmpd="sng" w="44450">
            <a:solidFill>
              <a:schemeClr val="lt1"/>
            </a:solidFill>
            <a:prstDash val="lgDash"/>
            <a:miter lim="800000"/>
            <a:headEnd len="sm" w="sm" type="none"/>
            <a:tailEnd len="sm" w="sm" type="none"/>
          </a:ln>
        </p:spPr>
      </p:cxnSp>
      <p:sp>
        <p:nvSpPr>
          <p:cNvPr id="188" name="Google Shape;188;p44"/>
          <p:cNvSpPr txBox="1"/>
          <p:nvPr>
            <p:ph idx="1" type="subTitle"/>
          </p:nvPr>
        </p:nvSpPr>
        <p:spPr>
          <a:xfrm>
            <a:off x="431998" y="1735200"/>
            <a:ext cx="6393600" cy="3722957"/>
          </a:xfrm>
          <a:prstGeom prst="rect">
            <a:avLst/>
          </a:prstGeom>
          <a:solidFill>
            <a:srgbClr val="FFFFFF">
              <a:alpha val="74901"/>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Two people sitting on a bench&#10;&#10;Description automatically generated" id="189" name="Google Shape;189;p44"/>
          <p:cNvPicPr preferRelativeResize="0"/>
          <p:nvPr/>
        </p:nvPicPr>
        <p:blipFill rotWithShape="1">
          <a:blip r:embed="rId2">
            <a:alphaModFix/>
          </a:blip>
          <a:srcRect b="0" l="0" r="0" t="0"/>
          <a:stretch/>
        </p:blipFill>
        <p:spPr>
          <a:xfrm>
            <a:off x="7475252" y="1735201"/>
            <a:ext cx="3859497" cy="3702722"/>
          </a:xfrm>
          <a:prstGeom prst="rect">
            <a:avLst/>
          </a:prstGeom>
          <a:noFill/>
          <a:ln>
            <a:noFill/>
          </a:ln>
        </p:spPr>
      </p:pic>
      <p:pic>
        <p:nvPicPr>
          <p:cNvPr descr="A close up of a logo&#10;&#10;Description automatically generated" id="190" name="Google Shape;190;p44"/>
          <p:cNvPicPr preferRelativeResize="0"/>
          <p:nvPr/>
        </p:nvPicPr>
        <p:blipFill rotWithShape="1">
          <a:blip r:embed="rId3">
            <a:alphaModFix/>
          </a:blip>
          <a:srcRect b="0" l="0" r="0" t="0"/>
          <a:stretch/>
        </p:blipFill>
        <p:spPr>
          <a:xfrm>
            <a:off x="6895634" y="5828506"/>
            <a:ext cx="5296365" cy="11388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for image 1">
  <p:cSld name="1_Blank for image 1">
    <p:spTree>
      <p:nvGrpSpPr>
        <p:cNvPr id="191" name="Shape 191"/>
        <p:cNvGrpSpPr/>
        <p:nvPr/>
      </p:nvGrpSpPr>
      <p:grpSpPr>
        <a:xfrm>
          <a:off x="0" y="0"/>
          <a:ext cx="0" cy="0"/>
          <a:chOff x="0" y="0"/>
          <a:chExt cx="0" cy="0"/>
        </a:xfrm>
      </p:grpSpPr>
      <p:sp>
        <p:nvSpPr>
          <p:cNvPr id="192" name="Google Shape;192;p45"/>
          <p:cNvSpPr/>
          <p:nvPr>
            <p:ph idx="2" type="pic"/>
          </p:nvPr>
        </p:nvSpPr>
        <p:spPr>
          <a:xfrm>
            <a:off x="12996" y="0"/>
            <a:ext cx="12179003" cy="54589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pic>
        <p:nvPicPr>
          <p:cNvPr descr="A picture containing drawing&#10;&#10;Description automatically generated" id="193" name="Google Shape;193;p45"/>
          <p:cNvPicPr preferRelativeResize="0"/>
          <p:nvPr/>
        </p:nvPicPr>
        <p:blipFill rotWithShape="1">
          <a:blip r:embed="rId2">
            <a:alphaModFix/>
          </a:blip>
          <a:srcRect b="0" l="0" r="0" t="0"/>
          <a:stretch/>
        </p:blipFill>
        <p:spPr>
          <a:xfrm>
            <a:off x="7315200" y="5880618"/>
            <a:ext cx="4876800" cy="104858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for image 2">
  <p:cSld name="Blank for image 2">
    <p:bg>
      <p:bgPr>
        <a:solidFill>
          <a:srgbClr val="00AEEF"/>
        </a:solidFill>
      </p:bgPr>
    </p:bg>
    <p:spTree>
      <p:nvGrpSpPr>
        <p:cNvPr id="194" name="Shape 194"/>
        <p:cNvGrpSpPr/>
        <p:nvPr/>
      </p:nvGrpSpPr>
      <p:grpSpPr>
        <a:xfrm>
          <a:off x="0" y="0"/>
          <a:ext cx="0" cy="0"/>
          <a:chOff x="0" y="0"/>
          <a:chExt cx="0" cy="0"/>
        </a:xfrm>
      </p:grpSpPr>
      <p:sp>
        <p:nvSpPr>
          <p:cNvPr id="195" name="Google Shape;195;p46"/>
          <p:cNvSpPr/>
          <p:nvPr>
            <p:ph idx="2" type="pic"/>
          </p:nvPr>
        </p:nvSpPr>
        <p:spPr>
          <a:xfrm>
            <a:off x="12996" y="0"/>
            <a:ext cx="12179003" cy="54589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pic>
        <p:nvPicPr>
          <p:cNvPr descr="A close up of a logo&#10;&#10;Description automatically generated" id="196" name="Google Shape;196;p46"/>
          <p:cNvPicPr preferRelativeResize="0"/>
          <p:nvPr/>
        </p:nvPicPr>
        <p:blipFill rotWithShape="1">
          <a:blip r:embed="rId2">
            <a:alphaModFix/>
          </a:blip>
          <a:srcRect b="0" l="0" r="0" t="0"/>
          <a:stretch/>
        </p:blipFill>
        <p:spPr>
          <a:xfrm>
            <a:off x="6895634" y="5828506"/>
            <a:ext cx="5296365" cy="11388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197" name="Shape 197"/>
        <p:cNvGrpSpPr/>
        <p:nvPr/>
      </p:nvGrpSpPr>
      <p:grpSpPr>
        <a:xfrm>
          <a:off x="0" y="0"/>
          <a:ext cx="0" cy="0"/>
          <a:chOff x="0" y="0"/>
          <a:chExt cx="0" cy="0"/>
        </a:xfrm>
      </p:grpSpPr>
      <p:pic>
        <p:nvPicPr>
          <p:cNvPr descr="A picture containing drawing&#10;&#10;Description automatically generated" id="198" name="Google Shape;198;p47"/>
          <p:cNvPicPr preferRelativeResize="0"/>
          <p:nvPr/>
        </p:nvPicPr>
        <p:blipFill rotWithShape="1">
          <a:blip r:embed="rId2">
            <a:alphaModFix/>
          </a:blip>
          <a:srcRect b="0" l="0" r="0" t="0"/>
          <a:stretch/>
        </p:blipFill>
        <p:spPr>
          <a:xfrm>
            <a:off x="7315200" y="5794893"/>
            <a:ext cx="4876800" cy="104858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bg>
      <p:bgPr>
        <a:solidFill>
          <a:srgbClr val="00AEEF"/>
        </a:solidFill>
      </p:bgPr>
    </p:bg>
    <p:spTree>
      <p:nvGrpSpPr>
        <p:cNvPr id="199" name="Shape 199"/>
        <p:cNvGrpSpPr/>
        <p:nvPr/>
      </p:nvGrpSpPr>
      <p:grpSpPr>
        <a:xfrm>
          <a:off x="0" y="0"/>
          <a:ext cx="0" cy="0"/>
          <a:chOff x="0" y="0"/>
          <a:chExt cx="0" cy="0"/>
        </a:xfrm>
      </p:grpSpPr>
      <p:pic>
        <p:nvPicPr>
          <p:cNvPr descr="A close up of a logo&#10;&#10;Description automatically generated" id="200" name="Google Shape;200;p48"/>
          <p:cNvPicPr preferRelativeResize="0"/>
          <p:nvPr/>
        </p:nvPicPr>
        <p:blipFill rotWithShape="1">
          <a:blip r:embed="rId2">
            <a:alphaModFix/>
          </a:blip>
          <a:srcRect b="0" l="0" r="0" t="0"/>
          <a:stretch/>
        </p:blipFill>
        <p:spPr>
          <a:xfrm>
            <a:off x="6895634" y="5828506"/>
            <a:ext cx="5296365" cy="11388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 no logo">
    <p:spTree>
      <p:nvGrpSpPr>
        <p:cNvPr id="201" name="Shape 201"/>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ny questions">
  <p:cSld name="1_Any questions">
    <p:bg>
      <p:bgPr>
        <a:solidFill>
          <a:schemeClr val="lt1">
            <a:alpha val="96862"/>
          </a:schemeClr>
        </a:solidFill>
      </p:bgPr>
    </p:bg>
    <p:spTree>
      <p:nvGrpSpPr>
        <p:cNvPr id="202" name="Shape 202"/>
        <p:cNvGrpSpPr/>
        <p:nvPr/>
      </p:nvGrpSpPr>
      <p:grpSpPr>
        <a:xfrm>
          <a:off x="0" y="0"/>
          <a:ext cx="0" cy="0"/>
          <a:chOff x="0" y="0"/>
          <a:chExt cx="0" cy="0"/>
        </a:xfrm>
      </p:grpSpPr>
      <p:pic>
        <p:nvPicPr>
          <p:cNvPr descr="A group of people looking at each other&#10;&#10;Description automatically generated" id="203" name="Google Shape;203;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4" name="Google Shape;204;p50"/>
          <p:cNvSpPr txBox="1"/>
          <p:nvPr>
            <p:ph type="ctrTitle"/>
          </p:nvPr>
        </p:nvSpPr>
        <p:spPr>
          <a:xfrm>
            <a:off x="0" y="5167889"/>
            <a:ext cx="7392202" cy="1022569"/>
          </a:xfrm>
          <a:prstGeom prst="rect">
            <a:avLst/>
          </a:prstGeom>
          <a:solidFill>
            <a:schemeClr val="dk1">
              <a:alpha val="69803"/>
            </a:schemeClr>
          </a:solidFill>
          <a:ln>
            <a:noFill/>
          </a:ln>
        </p:spPr>
        <p:txBody>
          <a:bodyPr anchorCtr="0" anchor="ctr" bIns="45700" lIns="360000" spcFirstLastPara="1" rIns="91425" wrap="square" tIns="144000">
            <a:spAutoFit/>
          </a:bodyPr>
          <a:lstStyle>
            <a:lvl1pPr lvl="0" algn="l">
              <a:lnSpc>
                <a:spcPct val="90000"/>
              </a:lnSpc>
              <a:spcBef>
                <a:spcPts val="0"/>
              </a:spcBef>
              <a:spcAft>
                <a:spcPts val="0"/>
              </a:spcAft>
              <a:buClr>
                <a:schemeClr val="lt1"/>
              </a:buClr>
              <a:buSzPts val="6000"/>
              <a:buFont typeface="Open Sans"/>
              <a:buNone/>
              <a:defRPr sz="600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text">
  <p:cSld name="Simple text">
    <p:spTree>
      <p:nvGrpSpPr>
        <p:cNvPr id="32" name="Shape 32"/>
        <p:cNvGrpSpPr/>
        <p:nvPr/>
      </p:nvGrpSpPr>
      <p:grpSpPr>
        <a:xfrm>
          <a:off x="0" y="0"/>
          <a:ext cx="0" cy="0"/>
          <a:chOff x="0" y="0"/>
          <a:chExt cx="0" cy="0"/>
        </a:xfrm>
      </p:grpSpPr>
      <p:sp>
        <p:nvSpPr>
          <p:cNvPr id="33" name="Google Shape;33;p18"/>
          <p:cNvSpPr txBox="1"/>
          <p:nvPr>
            <p:ph idx="1" type="body"/>
          </p:nvPr>
        </p:nvSpPr>
        <p:spPr>
          <a:xfrm>
            <a:off x="360000" y="1652580"/>
            <a:ext cx="10858500" cy="4092575"/>
          </a:xfrm>
          <a:prstGeom prst="rect">
            <a:avLst/>
          </a:prstGeom>
          <a:noFill/>
          <a:ln>
            <a:noFill/>
          </a:ln>
        </p:spPr>
        <p:txBody>
          <a:bodyPr anchorCtr="0" anchor="t" bIns="45700" lIns="91425" spcFirstLastPara="1" rIns="91425" wrap="square" tIns="180000">
            <a:normAutofit/>
          </a:bodyPr>
          <a:lstStyle>
            <a:lvl1pPr indent="-406400" lvl="0" marL="457200" algn="l">
              <a:lnSpc>
                <a:spcPct val="90000"/>
              </a:lnSpc>
              <a:spcBef>
                <a:spcPts val="1000"/>
              </a:spcBef>
              <a:spcAft>
                <a:spcPts val="0"/>
              </a:spcAft>
              <a:buClr>
                <a:srgbClr val="00AEEF"/>
              </a:buClr>
              <a:buSzPts val="2800"/>
              <a:buFont typeface="Noto Sans Symbols"/>
              <a:buChar char="▪"/>
              <a:defRPr/>
            </a:lvl1pPr>
            <a:lvl2pPr indent="-381000" lvl="1" marL="914400" algn="l">
              <a:lnSpc>
                <a:spcPct val="90000"/>
              </a:lnSpc>
              <a:spcBef>
                <a:spcPts val="1000"/>
              </a:spcBef>
              <a:spcAft>
                <a:spcPts val="0"/>
              </a:spcAft>
              <a:buClr>
                <a:schemeClr val="dk1"/>
              </a:buClr>
              <a:buSzPts val="2400"/>
              <a:buFont typeface="Noto Sans Symbols"/>
              <a:buChar char="▪"/>
              <a:defRPr/>
            </a:lvl2pPr>
            <a:lvl3pPr indent="-355600" lvl="2" marL="1371600" algn="l">
              <a:lnSpc>
                <a:spcPct val="90000"/>
              </a:lnSpc>
              <a:spcBef>
                <a:spcPts val="500"/>
              </a:spcBef>
              <a:spcAft>
                <a:spcPts val="0"/>
              </a:spcAft>
              <a:buClr>
                <a:srgbClr val="00AEEF"/>
              </a:buClr>
              <a:buSzPts val="2000"/>
              <a:buFont typeface="Noto Sans Symbols"/>
              <a:buChar char="▪"/>
              <a:defRPr/>
            </a:lvl3pPr>
            <a:lvl4pPr indent="-342900" lvl="3" marL="1828800" algn="l">
              <a:lnSpc>
                <a:spcPct val="90000"/>
              </a:lnSpc>
              <a:spcBef>
                <a:spcPts val="500"/>
              </a:spcBef>
              <a:spcAft>
                <a:spcPts val="0"/>
              </a:spcAft>
              <a:buClr>
                <a:schemeClr val="dk1"/>
              </a:buClr>
              <a:buSzPts val="1800"/>
              <a:buFont typeface="Noto Sans Symbols"/>
              <a:buChar char="▪"/>
              <a:defRPr/>
            </a:lvl4pPr>
            <a:lvl5pPr indent="-342900" lvl="4" marL="2286000" algn="l">
              <a:lnSpc>
                <a:spcPct val="90000"/>
              </a:lnSpc>
              <a:spcBef>
                <a:spcPts val="500"/>
              </a:spcBef>
              <a:spcAft>
                <a:spcPts val="0"/>
              </a:spcAft>
              <a:buClr>
                <a:srgbClr val="00AEEF"/>
              </a:buClr>
              <a:buSzPts val="1800"/>
              <a:buFont typeface="Noto Sans Symbols"/>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4" name="Google Shape;34;p18"/>
          <p:cNvCxnSpPr/>
          <p:nvPr/>
        </p:nvCxnSpPr>
        <p:spPr>
          <a:xfrm flipH="1" rot="10800000">
            <a:off x="16519" y="1391521"/>
            <a:ext cx="12175481" cy="42699"/>
          </a:xfrm>
          <a:prstGeom prst="straightConnector1">
            <a:avLst/>
          </a:prstGeom>
          <a:noFill/>
          <a:ln cap="flat" cmpd="sng" w="44450">
            <a:solidFill>
              <a:srgbClr val="00AEEF"/>
            </a:solidFill>
            <a:prstDash val="lgDash"/>
            <a:miter lim="800000"/>
            <a:headEnd len="sm" w="sm" type="none"/>
            <a:tailEnd len="sm" w="sm" type="none"/>
          </a:ln>
        </p:spPr>
      </p:cxnSp>
      <p:sp>
        <p:nvSpPr>
          <p:cNvPr id="35" name="Google Shape;35;p18"/>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AEEF"/>
              </a:buClr>
              <a:buSzPts val="4800"/>
              <a:buFont typeface="Open Sans"/>
              <a:buNone/>
              <a:defRPr sz="4800" cap="none">
                <a:solidFill>
                  <a:srgbClr val="00AEE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auses Happy Healthy">
  <p:cSld name="4 causes Happy Healthy">
    <p:bg>
      <p:bgPr>
        <a:solidFill>
          <a:srgbClr val="00AEEF"/>
        </a:solidFill>
      </p:bgPr>
    </p:bg>
    <p:spTree>
      <p:nvGrpSpPr>
        <p:cNvPr id="36" name="Shape 36"/>
        <p:cNvGrpSpPr/>
        <p:nvPr/>
      </p:nvGrpSpPr>
      <p:grpSpPr>
        <a:xfrm>
          <a:off x="0" y="0"/>
          <a:ext cx="0" cy="0"/>
          <a:chOff x="0" y="0"/>
          <a:chExt cx="0" cy="0"/>
        </a:xfrm>
      </p:grpSpPr>
      <p:sp>
        <p:nvSpPr>
          <p:cNvPr id="37" name="Google Shape;37;p19"/>
          <p:cNvSpPr txBox="1"/>
          <p:nvPr>
            <p:ph idx="10" type="dt"/>
          </p:nvPr>
        </p:nvSpPr>
        <p:spPr>
          <a:xfrm>
            <a:off x="480000" y="5733256"/>
            <a:ext cx="2844800" cy="331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480000" y="6079572"/>
            <a:ext cx="3190744" cy="30175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480000" y="6381328"/>
            <a:ext cx="2844800" cy="274324"/>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chemeClr val="lt1"/>
                </a:solidFill>
                <a:latin typeface="Calibri"/>
                <a:ea typeface="Calibri"/>
                <a:cs typeface="Calibri"/>
                <a:sym typeface="Calibri"/>
              </a:defRPr>
            </a:lvl1pPr>
            <a:lvl2pPr indent="0" lvl="1" marL="0" marR="0" algn="l">
              <a:spcBef>
                <a:spcPts val="0"/>
              </a:spcBef>
              <a:buNone/>
              <a:defRPr sz="1200">
                <a:solidFill>
                  <a:schemeClr val="lt1"/>
                </a:solidFill>
                <a:latin typeface="Calibri"/>
                <a:ea typeface="Calibri"/>
                <a:cs typeface="Calibri"/>
                <a:sym typeface="Calibri"/>
              </a:defRPr>
            </a:lvl2pPr>
            <a:lvl3pPr indent="0" lvl="2" marL="0" marR="0" algn="l">
              <a:spcBef>
                <a:spcPts val="0"/>
              </a:spcBef>
              <a:buNone/>
              <a:defRPr sz="1200">
                <a:solidFill>
                  <a:schemeClr val="lt1"/>
                </a:solidFill>
                <a:latin typeface="Calibri"/>
                <a:ea typeface="Calibri"/>
                <a:cs typeface="Calibri"/>
                <a:sym typeface="Calibri"/>
              </a:defRPr>
            </a:lvl3pPr>
            <a:lvl4pPr indent="0" lvl="3" marL="0" marR="0" algn="l">
              <a:spcBef>
                <a:spcPts val="0"/>
              </a:spcBef>
              <a:buNone/>
              <a:defRPr sz="1200">
                <a:solidFill>
                  <a:schemeClr val="lt1"/>
                </a:solidFill>
                <a:latin typeface="Calibri"/>
                <a:ea typeface="Calibri"/>
                <a:cs typeface="Calibri"/>
                <a:sym typeface="Calibri"/>
              </a:defRPr>
            </a:lvl4pPr>
            <a:lvl5pPr indent="0" lvl="4" marL="0" marR="0" algn="l">
              <a:spcBef>
                <a:spcPts val="0"/>
              </a:spcBef>
              <a:buNone/>
              <a:defRPr sz="1200">
                <a:solidFill>
                  <a:schemeClr val="lt1"/>
                </a:solidFill>
                <a:latin typeface="Calibri"/>
                <a:ea typeface="Calibri"/>
                <a:cs typeface="Calibri"/>
                <a:sym typeface="Calibri"/>
              </a:defRPr>
            </a:lvl5pPr>
            <a:lvl6pPr indent="0" lvl="5" marL="0" marR="0" algn="l">
              <a:spcBef>
                <a:spcPts val="0"/>
              </a:spcBef>
              <a:buNone/>
              <a:defRPr sz="1200">
                <a:solidFill>
                  <a:schemeClr val="lt1"/>
                </a:solidFill>
                <a:latin typeface="Calibri"/>
                <a:ea typeface="Calibri"/>
                <a:cs typeface="Calibri"/>
                <a:sym typeface="Calibri"/>
              </a:defRPr>
            </a:lvl6pPr>
            <a:lvl7pPr indent="0" lvl="6" marL="0" marR="0" algn="l">
              <a:spcBef>
                <a:spcPts val="0"/>
              </a:spcBef>
              <a:buNone/>
              <a:defRPr sz="1200">
                <a:solidFill>
                  <a:schemeClr val="lt1"/>
                </a:solidFill>
                <a:latin typeface="Calibri"/>
                <a:ea typeface="Calibri"/>
                <a:cs typeface="Calibri"/>
                <a:sym typeface="Calibri"/>
              </a:defRPr>
            </a:lvl7pPr>
            <a:lvl8pPr indent="0" lvl="7" marL="0" marR="0" algn="l">
              <a:spcBef>
                <a:spcPts val="0"/>
              </a:spcBef>
              <a:buNone/>
              <a:defRPr sz="1200">
                <a:solidFill>
                  <a:schemeClr val="lt1"/>
                </a:solidFill>
                <a:latin typeface="Calibri"/>
                <a:ea typeface="Calibri"/>
                <a:cs typeface="Calibri"/>
                <a:sym typeface="Calibri"/>
              </a:defRPr>
            </a:lvl8pPr>
            <a:lvl9pPr indent="0" lvl="8" marL="0" marR="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40" name="Google Shape;40;p19"/>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Open Sans"/>
              <a:buNone/>
              <a:defRPr sz="4800" cap="none">
                <a:solidFill>
                  <a:schemeClr val="lt1"/>
                </a:solidFill>
                <a:highlight>
                  <a:srgbClr val="000000"/>
                </a:highlight>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1" name="Google Shape;41;p19"/>
          <p:cNvCxnSpPr/>
          <p:nvPr/>
        </p:nvCxnSpPr>
        <p:spPr>
          <a:xfrm flipH="1" rot="10800000">
            <a:off x="16519" y="1391521"/>
            <a:ext cx="12175481" cy="42699"/>
          </a:xfrm>
          <a:prstGeom prst="straightConnector1">
            <a:avLst/>
          </a:prstGeom>
          <a:noFill/>
          <a:ln cap="flat" cmpd="sng" w="44450">
            <a:solidFill>
              <a:schemeClr val="lt1"/>
            </a:solidFill>
            <a:prstDash val="lgDash"/>
            <a:miter lim="800000"/>
            <a:headEnd len="sm" w="sm" type="none"/>
            <a:tailEnd len="sm" w="sm" type="none"/>
          </a:ln>
        </p:spPr>
      </p:cxnSp>
      <p:sp>
        <p:nvSpPr>
          <p:cNvPr id="42" name="Google Shape;42;p19"/>
          <p:cNvSpPr txBox="1"/>
          <p:nvPr>
            <p:ph idx="1" type="subTitle"/>
          </p:nvPr>
        </p:nvSpPr>
        <p:spPr>
          <a:xfrm>
            <a:off x="431998" y="1735200"/>
            <a:ext cx="6393600" cy="3722957"/>
          </a:xfrm>
          <a:prstGeom prst="rect">
            <a:avLst/>
          </a:prstGeom>
          <a:solidFill>
            <a:srgbClr val="FFFFFF">
              <a:alpha val="74901"/>
            </a:srgbClr>
          </a:solidFill>
          <a:ln>
            <a:noFill/>
          </a:ln>
        </p:spPr>
        <p:txBody>
          <a:bodyPr anchorCtr="0" anchor="t" bIns="72000" lIns="180000" spcFirstLastPara="1" rIns="91425" wrap="square" tIns="180000">
            <a:normAutofit/>
          </a:bodyPr>
          <a:lstStyle>
            <a:lvl1pPr lvl="0" algn="l">
              <a:lnSpc>
                <a:spcPct val="90000"/>
              </a:lnSpc>
              <a:spcBef>
                <a:spcPts val="1000"/>
              </a:spcBef>
              <a:spcAft>
                <a:spcPts val="0"/>
              </a:spcAft>
              <a:buClr>
                <a:srgbClr val="00AEEF"/>
              </a:buClr>
              <a:buSzPts val="3200"/>
              <a:buFont typeface="Noto Sans Symbols"/>
              <a:buChar char="▪"/>
              <a:defRPr sz="3200">
                <a:latin typeface="Arial"/>
                <a:ea typeface="Arial"/>
                <a:cs typeface="Arial"/>
                <a:sym typeface="Arial"/>
              </a:defRPr>
            </a:lvl1pPr>
            <a:lvl2pPr lvl="1" algn="l">
              <a:lnSpc>
                <a:spcPct val="90000"/>
              </a:lnSpc>
              <a:spcBef>
                <a:spcPts val="500"/>
              </a:spcBef>
              <a:spcAft>
                <a:spcPts val="0"/>
              </a:spcAft>
              <a:buClr>
                <a:srgbClr val="999999"/>
              </a:buClr>
              <a:buSzPts val="2800"/>
              <a:buFont typeface="Noto Sans Symbols"/>
              <a:buChar char="▪"/>
              <a:defRPr sz="2800"/>
            </a:lvl2pPr>
            <a:lvl3pPr lvl="2" algn="l">
              <a:lnSpc>
                <a:spcPct val="90000"/>
              </a:lnSpc>
              <a:spcBef>
                <a:spcPts val="500"/>
              </a:spcBef>
              <a:spcAft>
                <a:spcPts val="0"/>
              </a:spcAft>
              <a:buClr>
                <a:srgbClr val="00AEEF"/>
              </a:buClr>
              <a:buSzPts val="2400"/>
              <a:buFont typeface="Noto Sans Symbols"/>
              <a:buChar char="▪"/>
              <a:defRPr sz="2400"/>
            </a:lvl3pPr>
            <a:lvl4pPr lvl="3" algn="l">
              <a:lnSpc>
                <a:spcPct val="90000"/>
              </a:lnSpc>
              <a:spcBef>
                <a:spcPts val="500"/>
              </a:spcBef>
              <a:spcAft>
                <a:spcPts val="0"/>
              </a:spcAft>
              <a:buClr>
                <a:srgbClr val="999999"/>
              </a:buClr>
              <a:buSzPts val="2000"/>
              <a:buFont typeface="Noto Sans Symbols"/>
              <a:buChar char="▪"/>
              <a:defRPr sz="2000"/>
            </a:lvl4pPr>
            <a:lvl5pPr lvl="4" algn="l">
              <a:lnSpc>
                <a:spcPct val="90000"/>
              </a:lnSpc>
              <a:spcBef>
                <a:spcPts val="500"/>
              </a:spcBef>
              <a:spcAft>
                <a:spcPts val="0"/>
              </a:spcAft>
              <a:buClr>
                <a:srgbClr val="00AEEF"/>
              </a:buClr>
              <a:buSzPts val="2000"/>
              <a:buFont typeface="Noto Sans Symbols"/>
              <a:buChar char="▪"/>
              <a:defRPr sz="20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group of people posing for the camera&#10;&#10;Description automatically generated" id="43" name="Google Shape;43;p19"/>
          <p:cNvPicPr preferRelativeResize="0"/>
          <p:nvPr/>
        </p:nvPicPr>
        <p:blipFill rotWithShape="1">
          <a:blip r:embed="rId2">
            <a:alphaModFix/>
          </a:blip>
          <a:srcRect b="0" l="0" r="0" t="0"/>
          <a:stretch/>
        </p:blipFill>
        <p:spPr>
          <a:xfrm>
            <a:off x="7555613" y="1724410"/>
            <a:ext cx="3722958" cy="3733747"/>
          </a:xfrm>
          <a:prstGeom prst="rect">
            <a:avLst/>
          </a:prstGeom>
          <a:noFill/>
          <a:ln>
            <a:noFill/>
          </a:ln>
        </p:spPr>
      </p:pic>
      <p:pic>
        <p:nvPicPr>
          <p:cNvPr descr="A close up of a logo&#10;&#10;Description automatically generated" id="44" name="Google Shape;44;p19"/>
          <p:cNvPicPr preferRelativeResize="0"/>
          <p:nvPr/>
        </p:nvPicPr>
        <p:blipFill rotWithShape="1">
          <a:blip r:embed="rId3">
            <a:alphaModFix/>
          </a:blip>
          <a:srcRect b="0" l="0" r="0" t="0"/>
          <a:stretch/>
        </p:blipFill>
        <p:spPr>
          <a:xfrm>
            <a:off x="6895634" y="5790406"/>
            <a:ext cx="5296365" cy="113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y questions">
  <p:cSld name="Any questions">
    <p:bg>
      <p:bgPr>
        <a:solidFill>
          <a:schemeClr val="lt1">
            <a:alpha val="96862"/>
          </a:schemeClr>
        </a:solidFill>
      </p:bgPr>
    </p:bg>
    <p:spTree>
      <p:nvGrpSpPr>
        <p:cNvPr id="45" name="Shape 45"/>
        <p:cNvGrpSpPr/>
        <p:nvPr/>
      </p:nvGrpSpPr>
      <p:grpSpPr>
        <a:xfrm>
          <a:off x="0" y="0"/>
          <a:ext cx="0" cy="0"/>
          <a:chOff x="0" y="0"/>
          <a:chExt cx="0" cy="0"/>
        </a:xfrm>
      </p:grpSpPr>
      <p:pic>
        <p:nvPicPr>
          <p:cNvPr descr="A picture containing person, sitting, man, reading&#10;&#10;Description automatically generated" id="46" name="Google Shape;46;p20"/>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47" name="Google Shape;47;p20"/>
          <p:cNvSpPr txBox="1"/>
          <p:nvPr>
            <p:ph type="ctrTitle"/>
          </p:nvPr>
        </p:nvSpPr>
        <p:spPr>
          <a:xfrm>
            <a:off x="0" y="5167889"/>
            <a:ext cx="7392202" cy="1022569"/>
          </a:xfrm>
          <a:prstGeom prst="rect">
            <a:avLst/>
          </a:prstGeom>
          <a:solidFill>
            <a:schemeClr val="dk1">
              <a:alpha val="69803"/>
            </a:schemeClr>
          </a:solidFill>
          <a:ln>
            <a:noFill/>
          </a:ln>
        </p:spPr>
        <p:txBody>
          <a:bodyPr anchorCtr="0" anchor="ctr" bIns="45700" lIns="360000" spcFirstLastPara="1" rIns="91425" wrap="square" tIns="144000">
            <a:spAutoFit/>
          </a:bodyPr>
          <a:lstStyle>
            <a:lvl1pPr lvl="0" algn="l">
              <a:lnSpc>
                <a:spcPct val="90000"/>
              </a:lnSpc>
              <a:spcBef>
                <a:spcPts val="0"/>
              </a:spcBef>
              <a:spcAft>
                <a:spcPts val="0"/>
              </a:spcAft>
              <a:buClr>
                <a:schemeClr val="lt1"/>
              </a:buClr>
              <a:buSzPts val="6000"/>
              <a:buFont typeface="Open Sans"/>
              <a:buNone/>
              <a:defRPr sz="600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bg>
      <p:bgPr>
        <a:solidFill>
          <a:schemeClr val="lt1">
            <a:alpha val="96862"/>
          </a:schemeClr>
        </a:solidFill>
      </p:bgPr>
    </p:bg>
    <p:spTree>
      <p:nvGrpSpPr>
        <p:cNvPr id="48" name="Shape 48"/>
        <p:cNvGrpSpPr/>
        <p:nvPr/>
      </p:nvGrpSpPr>
      <p:grpSpPr>
        <a:xfrm>
          <a:off x="0" y="0"/>
          <a:ext cx="0" cy="0"/>
          <a:chOff x="0" y="0"/>
          <a:chExt cx="0" cy="0"/>
        </a:xfrm>
      </p:grpSpPr>
      <p:pic>
        <p:nvPicPr>
          <p:cNvPr descr="A person in a blue shirt&#10;&#10;Description automatically generated" id="49" name="Google Shape;49;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21"/>
          <p:cNvSpPr txBox="1"/>
          <p:nvPr/>
        </p:nvSpPr>
        <p:spPr>
          <a:xfrm>
            <a:off x="9525" y="5215350"/>
            <a:ext cx="9756058" cy="745571"/>
          </a:xfrm>
          <a:prstGeom prst="rect">
            <a:avLst/>
          </a:prstGeom>
          <a:solidFill>
            <a:srgbClr val="00AEEF"/>
          </a:solidFill>
          <a:ln>
            <a:noFill/>
          </a:ln>
        </p:spPr>
        <p:txBody>
          <a:bodyPr anchorCtr="0" anchor="ctr" bIns="45700" lIns="360000" spcFirstLastPara="1" rIns="91425" wrap="square" tIns="144000">
            <a:spAutoFit/>
          </a:bodyPr>
          <a:lstStyle/>
          <a:p>
            <a:pPr indent="0" lvl="0" marL="0" marR="0" rtl="0" algn="l">
              <a:lnSpc>
                <a:spcPct val="90000"/>
              </a:lnSpc>
              <a:spcBef>
                <a:spcPts val="0"/>
              </a:spcBef>
              <a:spcAft>
                <a:spcPts val="0"/>
              </a:spcAft>
              <a:buClr>
                <a:schemeClr val="lt1"/>
              </a:buClr>
              <a:buSzPts val="4000"/>
              <a:buFont typeface="Open Sans"/>
              <a:buNone/>
            </a:pPr>
            <a:r>
              <a:rPr lang="en-GB" sz="4000" cap="none">
                <a:solidFill>
                  <a:schemeClr val="lt1"/>
                </a:solidFill>
                <a:latin typeface="Open Sans"/>
                <a:ea typeface="Open Sans"/>
                <a:cs typeface="Open Sans"/>
                <a:sym typeface="Open Sans"/>
              </a:rPr>
              <a:t>CLICK TO EDIT TITLE</a:t>
            </a:r>
            <a:endParaRPr sz="4000" cap="none">
              <a:solidFill>
                <a:schemeClr val="lt1"/>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p:bg>
      <p:bgPr>
        <a:solidFill>
          <a:schemeClr val="lt1">
            <a:alpha val="96862"/>
          </a:schemeClr>
        </a:solidFill>
      </p:bgPr>
    </p:bg>
    <p:spTree>
      <p:nvGrpSpPr>
        <p:cNvPr id="51" name="Shape 51"/>
        <p:cNvGrpSpPr/>
        <p:nvPr/>
      </p:nvGrpSpPr>
      <p:grpSpPr>
        <a:xfrm>
          <a:off x="0" y="0"/>
          <a:ext cx="0" cy="0"/>
          <a:chOff x="0" y="0"/>
          <a:chExt cx="0" cy="0"/>
        </a:xfrm>
      </p:grpSpPr>
      <p:pic>
        <p:nvPicPr>
          <p:cNvPr descr="A picture containing outdoor, person, building, table&#10;&#10;Description automatically generated" id="52" name="Google Shape;52;p22"/>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53" name="Google Shape;53;p22"/>
          <p:cNvSpPr txBox="1"/>
          <p:nvPr>
            <p:ph type="ctrTitle"/>
          </p:nvPr>
        </p:nvSpPr>
        <p:spPr>
          <a:xfrm>
            <a:off x="0" y="5234400"/>
            <a:ext cx="9756058" cy="745571"/>
          </a:xfrm>
          <a:prstGeom prst="rect">
            <a:avLst/>
          </a:prstGeom>
          <a:solidFill>
            <a:srgbClr val="00AEEF"/>
          </a:solidFill>
          <a:ln>
            <a:noFill/>
          </a:ln>
        </p:spPr>
        <p:txBody>
          <a:bodyPr anchorCtr="0" anchor="ctr" bIns="45700" lIns="360000" spcFirstLastPara="1" rIns="91425" wrap="square" tIns="144000">
            <a:spAutoFit/>
          </a:bodyPr>
          <a:lstStyle>
            <a:lvl1pPr lvl="0" algn="l">
              <a:lnSpc>
                <a:spcPct val="90000"/>
              </a:lnSpc>
              <a:spcBef>
                <a:spcPts val="0"/>
              </a:spcBef>
              <a:spcAft>
                <a:spcPts val="0"/>
              </a:spcAft>
              <a:buClr>
                <a:schemeClr val="lt1"/>
              </a:buClr>
              <a:buSzPts val="4000"/>
              <a:buFont typeface="Open Sans"/>
              <a:buNone/>
              <a:defRPr sz="400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p:cSld name="Title 4">
    <p:bg>
      <p:bgPr>
        <a:solidFill>
          <a:schemeClr val="lt1">
            <a:alpha val="96862"/>
          </a:schemeClr>
        </a:solidFill>
      </p:bgPr>
    </p:bg>
    <p:spTree>
      <p:nvGrpSpPr>
        <p:cNvPr id="54" name="Shape 54"/>
        <p:cNvGrpSpPr/>
        <p:nvPr/>
      </p:nvGrpSpPr>
      <p:grpSpPr>
        <a:xfrm>
          <a:off x="0" y="0"/>
          <a:ext cx="0" cy="0"/>
          <a:chOff x="0" y="0"/>
          <a:chExt cx="0" cy="0"/>
        </a:xfrm>
      </p:grpSpPr>
      <p:pic>
        <p:nvPicPr>
          <p:cNvPr descr="A group of people sitting on a bench posing for the camera&#10;&#10;Description automatically generated" id="55" name="Google Shape;55;p23"/>
          <p:cNvPicPr preferRelativeResize="0"/>
          <p:nvPr/>
        </p:nvPicPr>
        <p:blipFill rotWithShape="1">
          <a:blip r:embed="rId2">
            <a:alphaModFix/>
          </a:blip>
          <a:srcRect b="0" l="0" r="0" t="0"/>
          <a:stretch/>
        </p:blipFill>
        <p:spPr>
          <a:xfrm>
            <a:off x="-9525" y="0"/>
            <a:ext cx="12192000" cy="6858000"/>
          </a:xfrm>
          <a:prstGeom prst="rect">
            <a:avLst/>
          </a:prstGeom>
          <a:noFill/>
          <a:ln>
            <a:noFill/>
          </a:ln>
        </p:spPr>
      </p:pic>
      <p:sp>
        <p:nvSpPr>
          <p:cNvPr id="56" name="Google Shape;56;p23"/>
          <p:cNvSpPr txBox="1"/>
          <p:nvPr/>
        </p:nvSpPr>
        <p:spPr>
          <a:xfrm>
            <a:off x="9525" y="5234399"/>
            <a:ext cx="9756058" cy="745571"/>
          </a:xfrm>
          <a:prstGeom prst="rect">
            <a:avLst/>
          </a:prstGeom>
          <a:solidFill>
            <a:srgbClr val="00AEEF"/>
          </a:solidFill>
          <a:ln>
            <a:noFill/>
          </a:ln>
        </p:spPr>
        <p:txBody>
          <a:bodyPr anchorCtr="0" anchor="ctr" bIns="45700" lIns="360000" spcFirstLastPara="1" rIns="91425" wrap="square" tIns="144000">
            <a:spAutoFit/>
          </a:bodyPr>
          <a:lstStyle/>
          <a:p>
            <a:pPr indent="0" lvl="0" marL="0" marR="0" rtl="0" algn="l">
              <a:lnSpc>
                <a:spcPct val="90000"/>
              </a:lnSpc>
              <a:spcBef>
                <a:spcPts val="0"/>
              </a:spcBef>
              <a:spcAft>
                <a:spcPts val="0"/>
              </a:spcAft>
              <a:buClr>
                <a:schemeClr val="lt1"/>
              </a:buClr>
              <a:buSzPts val="4000"/>
              <a:buFont typeface="Open Sans"/>
              <a:buNone/>
            </a:pPr>
            <a:r>
              <a:rPr lang="en-GB" sz="4000" cap="none">
                <a:solidFill>
                  <a:schemeClr val="lt1"/>
                </a:solidFill>
                <a:latin typeface="Open Sans"/>
                <a:ea typeface="Open Sans"/>
                <a:cs typeface="Open Sans"/>
                <a:sym typeface="Open Sans"/>
              </a:rPr>
              <a:t>CLICK TO EDIT TITLE</a:t>
            </a:r>
            <a:endParaRPr sz="4000" cap="non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2.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unicef.org.uk/wp-content/uploads/2010/05/UNCRC_summary-1.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9.jpg"/><Relationship Id="rId4" Type="http://schemas.openxmlformats.org/officeDocument/2006/relationships/image" Target="../media/image33.jpg"/><Relationship Id="rId5"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hyperlink" Target="https://youtu.be/eGEteie5mSA" TargetMode="External"/><Relationship Id="rId5" Type="http://schemas.openxmlformats.org/officeDocument/2006/relationships/hyperlink" Target="http://www.youtube.com/watch?v=eGEteie5mSA" TargetMode="External"/><Relationship Id="rId6"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I3gSqWiGqrY" TargetMode="External"/><Relationship Id="rId4" Type="http://schemas.openxmlformats.org/officeDocument/2006/relationships/image" Target="../media/image35.png"/><Relationship Id="rId5" Type="http://schemas.openxmlformats.org/officeDocument/2006/relationships/image" Target="../media/image42.png"/><Relationship Id="rId6" Type="http://schemas.openxmlformats.org/officeDocument/2006/relationships/image" Target="../media/image45.png"/><Relationship Id="rId7" Type="http://schemas.openxmlformats.org/officeDocument/2006/relationships/image" Target="../media/image37.png"/><Relationship Id="rId8"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8.png"/><Relationship Id="rId6" Type="http://schemas.openxmlformats.org/officeDocument/2006/relationships/image" Target="../media/image38.png"/><Relationship Id="rId7"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43.png"/><Relationship Id="rId5" Type="http://schemas.openxmlformats.org/officeDocument/2006/relationships/image" Target="../media/image50.png"/><Relationship Id="rId6"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iwm.org.uk/history/conscientious-objectors-in-their-own-words" TargetMode="External"/><Relationship Id="rId4" Type="http://schemas.openxmlformats.org/officeDocument/2006/relationships/hyperlink" Target="https://www.theguardian.com/commentisfree/2016/jan/20/no-religion-britons-atheism-christianity" TargetMode="External"/><Relationship Id="rId5" Type="http://schemas.openxmlformats.org/officeDocument/2006/relationships/image" Target="../media/image46.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
          <p:cNvSpPr/>
          <p:nvPr/>
        </p:nvSpPr>
        <p:spPr>
          <a:xfrm rot="-5400000">
            <a:off x="10768851" y="5434850"/>
            <a:ext cx="260007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none" cap="none" strike="noStrike">
                <a:solidFill>
                  <a:schemeClr val="lt1"/>
                </a:solidFill>
                <a:latin typeface="Arial"/>
                <a:ea typeface="Arial"/>
                <a:cs typeface="Arial"/>
                <a:sym typeface="Arial"/>
              </a:rPr>
              <a:t>UNICEF/Lopez</a:t>
            </a:r>
            <a:r>
              <a:rPr b="0" i="0" lang="en-GB" sz="1000" u="none" cap="none" strike="noStrike">
                <a:solidFill>
                  <a:srgbClr val="CCCCCC"/>
                </a:solidFill>
                <a:latin typeface="Arial"/>
                <a:ea typeface="Arial"/>
                <a:cs typeface="Arial"/>
                <a:sym typeface="Arial"/>
              </a:rPr>
              <a:t> </a:t>
            </a:r>
            <a:endParaRPr sz="1000">
              <a:solidFill>
                <a:srgbClr val="CCCCCC"/>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1"/>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Open Sans"/>
              <a:buNone/>
            </a:pPr>
            <a:r>
              <a:rPr lang="en-GB"/>
              <a:t>REFLECTION</a:t>
            </a:r>
            <a:endParaRPr/>
          </a:p>
        </p:txBody>
      </p:sp>
      <p:sp>
        <p:nvSpPr>
          <p:cNvPr id="317" name="Google Shape;317;p11"/>
          <p:cNvSpPr txBox="1"/>
          <p:nvPr>
            <p:ph idx="1" type="subTitle"/>
          </p:nvPr>
        </p:nvSpPr>
        <p:spPr>
          <a:xfrm>
            <a:off x="431999" y="1735201"/>
            <a:ext cx="6558735" cy="2912999"/>
          </a:xfrm>
          <a:prstGeom prst="rect">
            <a:avLst/>
          </a:prstGeom>
          <a:solidFill>
            <a:srgbClr val="00AEEF">
              <a:alpha val="24705"/>
            </a:srgbClr>
          </a:solidFill>
          <a:ln>
            <a:noFill/>
          </a:ln>
        </p:spPr>
        <p:txBody>
          <a:bodyPr anchorCtr="0" anchor="t" bIns="72000" lIns="180000" spcFirstLastPara="1" rIns="91425" wrap="square" tIns="180000">
            <a:normAutofit/>
          </a:bodyPr>
          <a:lstStyle/>
          <a:p>
            <a:pPr indent="0" lvl="0" marL="0" rtl="0" algn="l">
              <a:lnSpc>
                <a:spcPct val="70000"/>
              </a:lnSpc>
              <a:spcBef>
                <a:spcPts val="0"/>
              </a:spcBef>
              <a:spcAft>
                <a:spcPts val="0"/>
              </a:spcAft>
              <a:buSzPts val="1870"/>
              <a:buNone/>
            </a:pPr>
            <a:r>
              <a:rPr b="1" lang="en-GB" sz="1870"/>
              <a:t>Try to spend a few minutes being quiet and still.  Think about the beliefs that matter most to you…</a:t>
            </a:r>
            <a:endParaRPr/>
          </a:p>
          <a:p>
            <a:pPr indent="-342900" lvl="0" marL="342900" rtl="0" algn="l">
              <a:lnSpc>
                <a:spcPct val="70000"/>
              </a:lnSpc>
              <a:spcBef>
                <a:spcPts val="1000"/>
              </a:spcBef>
              <a:spcAft>
                <a:spcPts val="0"/>
              </a:spcAft>
              <a:buClr>
                <a:srgbClr val="00AEEF"/>
              </a:buClr>
              <a:buSzPts val="1870"/>
              <a:buFont typeface="Noto Sans Symbols"/>
              <a:buChar char="▪"/>
            </a:pPr>
            <a:r>
              <a:rPr lang="en-GB" sz="1870"/>
              <a:t>Why do you think a child should be allowed to choose their own beliefs? Why is it important that a child is supported by their family to make a decision about their faith and beliefs for themselves?</a:t>
            </a:r>
            <a:endParaRPr/>
          </a:p>
          <a:p>
            <a:pPr indent="-342900" lvl="0" marL="342900" rtl="0" algn="l">
              <a:lnSpc>
                <a:spcPct val="70000"/>
              </a:lnSpc>
              <a:spcBef>
                <a:spcPts val="1000"/>
              </a:spcBef>
              <a:spcAft>
                <a:spcPts val="0"/>
              </a:spcAft>
              <a:buClr>
                <a:srgbClr val="00AEEF"/>
              </a:buClr>
              <a:buSzPts val="1870"/>
              <a:buFont typeface="Noto Sans Symbols"/>
              <a:buChar char="▪"/>
            </a:pPr>
            <a:r>
              <a:rPr lang="en-GB" sz="1870"/>
              <a:t>Are there ways that you can respect and support students in your school that may have different beliefs to you? When you’re back in school you might want to ask about their beliefs to find out more, you could even celebrate a special day with them.</a:t>
            </a:r>
            <a:endParaRPr/>
          </a:p>
          <a:p>
            <a:pPr indent="0" lvl="0" marL="0" rtl="0" algn="l">
              <a:lnSpc>
                <a:spcPct val="70000"/>
              </a:lnSpc>
              <a:spcBef>
                <a:spcPts val="1000"/>
              </a:spcBef>
              <a:spcAft>
                <a:spcPts val="0"/>
              </a:spcAft>
              <a:buSzPts val="1760"/>
              <a:buNone/>
            </a:pPr>
            <a:r>
              <a:t/>
            </a:r>
            <a:endParaRPr sz="1760"/>
          </a:p>
          <a:p>
            <a:pPr indent="0" lvl="0" marL="0" rtl="0" algn="l">
              <a:lnSpc>
                <a:spcPct val="70000"/>
              </a:lnSpc>
              <a:spcBef>
                <a:spcPts val="1000"/>
              </a:spcBef>
              <a:spcAft>
                <a:spcPts val="0"/>
              </a:spcAft>
              <a:buSzPts val="1760"/>
              <a:buNone/>
            </a:pPr>
            <a:r>
              <a:t/>
            </a:r>
            <a:endParaRPr sz="1760"/>
          </a:p>
        </p:txBody>
      </p:sp>
      <p:sp>
        <p:nvSpPr>
          <p:cNvPr id="318" name="Google Shape;318;p11"/>
          <p:cNvSpPr/>
          <p:nvPr/>
        </p:nvSpPr>
        <p:spPr>
          <a:xfrm>
            <a:off x="107923" y="6357069"/>
            <a:ext cx="9412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900">
                <a:solidFill>
                  <a:schemeClr val="dk1"/>
                </a:solidFill>
                <a:latin typeface="Calibri"/>
                <a:ea typeface="Calibri"/>
                <a:cs typeface="Calibri"/>
                <a:sym typeface="Calibri"/>
              </a:rPr>
              <a:t>UNICEF/Donnell</a:t>
            </a:r>
            <a:endParaRPr/>
          </a:p>
        </p:txBody>
      </p:sp>
      <p:pic>
        <p:nvPicPr>
          <p:cNvPr descr="Every year UNICEF lights monuments blue to celebrate the hopes and dreams of children. In New Zealand the Al Noor  Mosque in Christchurch will be lit blue as a symbol of unity.&#10;" id="319" name="Google Shape;319;p11"/>
          <p:cNvPicPr preferRelativeResize="0"/>
          <p:nvPr/>
        </p:nvPicPr>
        <p:blipFill rotWithShape="1">
          <a:blip r:embed="rId3">
            <a:alphaModFix/>
          </a:blip>
          <a:srcRect b="0" l="0" r="0" t="0"/>
          <a:stretch/>
        </p:blipFill>
        <p:spPr>
          <a:xfrm>
            <a:off x="7298436" y="1735201"/>
            <a:ext cx="4369499" cy="2912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2"/>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Open Sans"/>
              <a:buNone/>
            </a:pPr>
            <a:r>
              <a:rPr lang="en-GB"/>
              <a:t>EXTENSION</a:t>
            </a:r>
            <a:endParaRPr/>
          </a:p>
        </p:txBody>
      </p:sp>
      <p:sp>
        <p:nvSpPr>
          <p:cNvPr id="325" name="Google Shape;325;p12"/>
          <p:cNvSpPr txBox="1"/>
          <p:nvPr>
            <p:ph idx="1" type="subTitle"/>
          </p:nvPr>
        </p:nvSpPr>
        <p:spPr>
          <a:xfrm>
            <a:off x="431998" y="1735200"/>
            <a:ext cx="6393600" cy="2532000"/>
          </a:xfrm>
          <a:prstGeom prst="rect">
            <a:avLst/>
          </a:prstGeom>
          <a:solidFill>
            <a:srgbClr val="FFFFFF">
              <a:alpha val="74901"/>
            </a:srgbClr>
          </a:solidFill>
          <a:ln>
            <a:noFill/>
          </a:ln>
        </p:spPr>
        <p:txBody>
          <a:bodyPr anchorCtr="0" anchor="t" bIns="72000" lIns="180000" spcFirstLastPara="1" rIns="91425" wrap="square" tIns="180000">
            <a:normAutofit/>
          </a:bodyPr>
          <a:lstStyle/>
          <a:p>
            <a:pPr indent="-342900" lvl="0" marL="342900" rtl="0" algn="l">
              <a:lnSpc>
                <a:spcPct val="90000"/>
              </a:lnSpc>
              <a:spcBef>
                <a:spcPts val="0"/>
              </a:spcBef>
              <a:spcAft>
                <a:spcPts val="0"/>
              </a:spcAft>
              <a:buClr>
                <a:srgbClr val="00AEEF"/>
              </a:buClr>
              <a:buSzPts val="2000"/>
              <a:buFont typeface="Noto Sans Symbols"/>
              <a:buChar char="▪"/>
            </a:pPr>
            <a:r>
              <a:rPr lang="en-GB" sz="2000"/>
              <a:t>Rights are indivisible and interdependent. </a:t>
            </a:r>
            <a:endParaRPr/>
          </a:p>
          <a:p>
            <a:pPr indent="-342900" lvl="0" marL="342900" rtl="0" algn="l">
              <a:lnSpc>
                <a:spcPct val="90000"/>
              </a:lnSpc>
              <a:spcBef>
                <a:spcPts val="1000"/>
              </a:spcBef>
              <a:spcAft>
                <a:spcPts val="0"/>
              </a:spcAft>
              <a:buClr>
                <a:srgbClr val="00AEEF"/>
              </a:buClr>
              <a:buSzPts val="2000"/>
              <a:buFont typeface="Noto Sans Symbols"/>
              <a:buChar char="▪"/>
            </a:pPr>
            <a:r>
              <a:rPr lang="en-GB" sz="2000"/>
              <a:t>Have a think about other rights that have links with Article 14. You might want to begin with Articles 13 and 17.</a:t>
            </a:r>
            <a:endParaRPr/>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GB" sz="2000"/>
              <a:t>You can find a summary of the whole Convention </a:t>
            </a:r>
            <a:r>
              <a:rPr lang="en-GB" sz="2000" u="sng">
                <a:solidFill>
                  <a:schemeClr val="hlink"/>
                </a:solidFill>
                <a:hlinkClick r:id="rId3"/>
              </a:rPr>
              <a:t>here</a:t>
            </a:r>
            <a:endParaRPr sz="2000"/>
          </a:p>
        </p:txBody>
      </p:sp>
      <p:sp>
        <p:nvSpPr>
          <p:cNvPr id="326" name="Google Shape;326;p12"/>
          <p:cNvSpPr/>
          <p:nvPr/>
        </p:nvSpPr>
        <p:spPr>
          <a:xfrm>
            <a:off x="107923" y="6357069"/>
            <a:ext cx="8402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900">
                <a:solidFill>
                  <a:schemeClr val="dk1"/>
                </a:solidFill>
                <a:latin typeface="Calibri"/>
                <a:ea typeface="Calibri"/>
                <a:cs typeface="Calibri"/>
                <a:sym typeface="Calibri"/>
              </a:rPr>
              <a:t>UNICEF/Dawe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3"/>
          <p:cNvSpPr txBox="1"/>
          <p:nvPr>
            <p:ph type="ctrTitle"/>
          </p:nvPr>
        </p:nvSpPr>
        <p:spPr>
          <a:xfrm>
            <a:off x="0" y="5167889"/>
            <a:ext cx="5136543" cy="1022569"/>
          </a:xfrm>
          <a:prstGeom prst="rect">
            <a:avLst/>
          </a:prstGeom>
          <a:solidFill>
            <a:schemeClr val="dk1">
              <a:alpha val="69803"/>
            </a:schemeClr>
          </a:solidFill>
          <a:ln>
            <a:noFill/>
          </a:ln>
        </p:spPr>
        <p:txBody>
          <a:bodyPr anchorCtr="0" anchor="ctr" bIns="45700" lIns="360000" spcFirstLastPara="1" rIns="91425" wrap="square" tIns="144000">
            <a:spAutoFit/>
          </a:bodyPr>
          <a:lstStyle/>
          <a:p>
            <a:pPr indent="0" lvl="0" marL="0" rtl="0" algn="l">
              <a:lnSpc>
                <a:spcPct val="90000"/>
              </a:lnSpc>
              <a:spcBef>
                <a:spcPts val="0"/>
              </a:spcBef>
              <a:spcAft>
                <a:spcPts val="0"/>
              </a:spcAft>
              <a:buClr>
                <a:schemeClr val="lt1"/>
              </a:buClr>
              <a:buSzPts val="6000"/>
              <a:buFont typeface="Open Sans"/>
              <a:buNone/>
            </a:pPr>
            <a:r>
              <a:rPr lang="en-GB"/>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Open Sans"/>
              <a:buNone/>
            </a:pPr>
            <a:r>
              <a:rPr lang="en-GB"/>
              <a:t>GUESS THE ARTICLE</a:t>
            </a:r>
            <a:endParaRPr/>
          </a:p>
        </p:txBody>
      </p:sp>
      <p:sp>
        <p:nvSpPr>
          <p:cNvPr id="217" name="Google Shape;217;p3"/>
          <p:cNvSpPr txBox="1"/>
          <p:nvPr/>
        </p:nvSpPr>
        <p:spPr>
          <a:xfrm>
            <a:off x="272796" y="1732235"/>
            <a:ext cx="10867229" cy="5364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These pictures provide a clue to this week’s article. </a:t>
            </a:r>
            <a:endParaRPr/>
          </a:p>
          <a:p>
            <a:pPr indent="0" lvl="0" marL="0" marR="0" rtl="0" algn="l">
              <a:lnSpc>
                <a:spcPct val="90000"/>
              </a:lnSpc>
              <a:spcBef>
                <a:spcPts val="1000"/>
              </a:spcBef>
              <a:spcAft>
                <a:spcPts val="0"/>
              </a:spcAft>
              <a:buClr>
                <a:schemeClr val="dk1"/>
              </a:buClr>
              <a:buSzPts val="1800"/>
              <a:buFont typeface="Arial"/>
              <a:buNone/>
            </a:pPr>
            <a:r>
              <a:rPr lang="en-GB" sz="1800">
                <a:solidFill>
                  <a:schemeClr val="dk1"/>
                </a:solidFill>
                <a:latin typeface="Arial"/>
                <a:ea typeface="Arial"/>
                <a:cs typeface="Arial"/>
                <a:sym typeface="Arial"/>
              </a:rPr>
              <a:t>How do these pictures help you? Can you guess how they are linked together?</a:t>
            </a:r>
            <a:endParaRPr/>
          </a:p>
          <a:p>
            <a:pPr indent="0" lvl="0" marL="0" marR="0" rtl="0" algn="l">
              <a:lnSpc>
                <a:spcPct val="90000"/>
              </a:lnSpc>
              <a:spcBef>
                <a:spcPts val="1000"/>
              </a:spcBef>
              <a:spcAft>
                <a:spcPts val="0"/>
              </a:spcAft>
              <a:buClr>
                <a:schemeClr val="dk1"/>
              </a:buClr>
              <a:buSzPts val="1800"/>
              <a:buFont typeface="Arial"/>
              <a:buNone/>
            </a:pPr>
            <a:r>
              <a:rPr lang="en-GB" sz="1800">
                <a:solidFill>
                  <a:schemeClr val="dk1"/>
                </a:solidFill>
                <a:latin typeface="Arial"/>
                <a:ea typeface="Arial"/>
                <a:cs typeface="Arial"/>
                <a:sym typeface="Arial"/>
              </a:rPr>
              <a:t>Write down your thoughts or discuss with someone in your house. </a:t>
            </a:r>
            <a:endParaRPr sz="1800">
              <a:solidFill>
                <a:schemeClr val="dk1"/>
              </a:solidFill>
              <a:latin typeface="Arial"/>
              <a:ea typeface="Arial"/>
              <a:cs typeface="Arial"/>
              <a:sym typeface="Arial"/>
            </a:endParaRPr>
          </a:p>
        </p:txBody>
      </p:sp>
      <p:sp>
        <p:nvSpPr>
          <p:cNvPr id="218" name="Google Shape;218;p3"/>
          <p:cNvSpPr/>
          <p:nvPr/>
        </p:nvSpPr>
        <p:spPr>
          <a:xfrm>
            <a:off x="137740" y="6068835"/>
            <a:ext cx="12490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UNICEF/Quarmyne</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900">
                <a:solidFill>
                  <a:schemeClr val="dk1"/>
                </a:solidFill>
                <a:latin typeface="Arial"/>
                <a:ea typeface="Arial"/>
                <a:cs typeface="Arial"/>
                <a:sym typeface="Arial"/>
              </a:rPr>
              <a:t>Wikimedia commons</a:t>
            </a:r>
            <a:endParaRPr/>
          </a:p>
          <a:p>
            <a:pPr indent="0" lvl="0" marL="0" marR="0" rtl="0" algn="l">
              <a:spcBef>
                <a:spcPts val="0"/>
              </a:spcBef>
              <a:spcAft>
                <a:spcPts val="0"/>
              </a:spcAft>
              <a:buNone/>
            </a:pPr>
            <a:r>
              <a:rPr lang="en-GB" sz="900">
                <a:solidFill>
                  <a:schemeClr val="dk1"/>
                </a:solidFill>
                <a:latin typeface="Arial"/>
                <a:ea typeface="Arial"/>
                <a:cs typeface="Arial"/>
                <a:sym typeface="Arial"/>
              </a:rPr>
              <a:t>Wikimedia commons</a:t>
            </a:r>
            <a:endParaRPr/>
          </a:p>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pic>
        <p:nvPicPr>
          <p:cNvPr descr="Students say prayers during assembly at Efutu Basic School in the Central Region of Ghana." id="219" name="Google Shape;219;p3"/>
          <p:cNvPicPr preferRelativeResize="0"/>
          <p:nvPr/>
        </p:nvPicPr>
        <p:blipFill rotWithShape="1">
          <a:blip r:embed="rId3">
            <a:alphaModFix/>
          </a:blip>
          <a:srcRect b="0" l="0" r="0" t="0"/>
          <a:stretch/>
        </p:blipFill>
        <p:spPr>
          <a:xfrm>
            <a:off x="376402" y="2918422"/>
            <a:ext cx="3919257" cy="2607735"/>
          </a:xfrm>
          <a:prstGeom prst="rect">
            <a:avLst/>
          </a:prstGeom>
          <a:noFill/>
          <a:ln>
            <a:noFill/>
          </a:ln>
        </p:spPr>
      </p:pic>
      <p:pic>
        <p:nvPicPr>
          <p:cNvPr descr="The Thinker, by Auguste Rodin, at the California Palace of the Legion of Honor" id="220" name="Google Shape;220;p3"/>
          <p:cNvPicPr preferRelativeResize="0"/>
          <p:nvPr/>
        </p:nvPicPr>
        <p:blipFill rotWithShape="1">
          <a:blip r:embed="rId4">
            <a:alphaModFix/>
          </a:blip>
          <a:srcRect b="0" l="0" r="0" t="0"/>
          <a:stretch/>
        </p:blipFill>
        <p:spPr>
          <a:xfrm>
            <a:off x="4690011" y="2904839"/>
            <a:ext cx="2476102" cy="3695675"/>
          </a:xfrm>
          <a:prstGeom prst="rect">
            <a:avLst/>
          </a:prstGeom>
          <a:noFill/>
          <a:ln>
            <a:noFill/>
          </a:ln>
        </p:spPr>
      </p:pic>
      <p:pic>
        <p:nvPicPr>
          <p:cNvPr descr="BAPS Shri Swaminarayan Mandir (also commonly known as the Neasden Temple) is a Hindu temple in Neasden, London." id="221" name="Google Shape;221;p3"/>
          <p:cNvPicPr preferRelativeResize="0"/>
          <p:nvPr/>
        </p:nvPicPr>
        <p:blipFill rotWithShape="1">
          <a:blip r:embed="rId5">
            <a:alphaModFix/>
          </a:blip>
          <a:srcRect b="0" l="0" r="0" t="0"/>
          <a:stretch/>
        </p:blipFill>
        <p:spPr>
          <a:xfrm>
            <a:off x="7758888" y="2904839"/>
            <a:ext cx="3848699" cy="28624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ctrTitle"/>
          </p:nvPr>
        </p:nvSpPr>
        <p:spPr>
          <a:xfrm>
            <a:off x="275186" y="166032"/>
            <a:ext cx="11916814"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Open Sans"/>
              <a:buNone/>
            </a:pPr>
            <a:r>
              <a:rPr lang="en-GB"/>
              <a:t>INTRODUCING… ARTICLE 14</a:t>
            </a:r>
            <a:endParaRPr/>
          </a:p>
        </p:txBody>
      </p:sp>
      <p:sp>
        <p:nvSpPr>
          <p:cNvPr id="227" name="Google Shape;227;p4"/>
          <p:cNvSpPr txBox="1"/>
          <p:nvPr>
            <p:ph idx="1" type="subTitle"/>
          </p:nvPr>
        </p:nvSpPr>
        <p:spPr>
          <a:xfrm>
            <a:off x="6713531" y="2145947"/>
            <a:ext cx="5350894" cy="3378311"/>
          </a:xfrm>
          <a:prstGeom prst="rect">
            <a:avLst/>
          </a:prstGeom>
          <a:solidFill>
            <a:srgbClr val="00AEEF">
              <a:alpha val="24705"/>
            </a:srgbClr>
          </a:solidFill>
          <a:ln>
            <a:noFill/>
          </a:ln>
        </p:spPr>
        <p:txBody>
          <a:bodyPr anchorCtr="0" anchor="t" bIns="72000" lIns="180000" spcFirstLastPara="1" rIns="91425" wrap="square" tIns="180000">
            <a:normAutofit/>
          </a:bodyPr>
          <a:lstStyle/>
          <a:p>
            <a:pPr indent="0" lvl="0" marL="0" rtl="0" algn="l">
              <a:lnSpc>
                <a:spcPct val="70000"/>
              </a:lnSpc>
              <a:spcBef>
                <a:spcPts val="0"/>
              </a:spcBef>
              <a:spcAft>
                <a:spcPts val="0"/>
              </a:spcAft>
              <a:buSzPts val="2240"/>
              <a:buNone/>
            </a:pPr>
            <a:r>
              <a:rPr lang="en-GB" sz="2240"/>
              <a:t>Article 14 – Freedom of thought, belief and religion.</a:t>
            </a:r>
            <a:endParaRPr/>
          </a:p>
          <a:p>
            <a:pPr indent="0" lvl="0" marL="0" rtl="0" algn="l">
              <a:lnSpc>
                <a:spcPct val="70000"/>
              </a:lnSpc>
              <a:spcBef>
                <a:spcPts val="1000"/>
              </a:spcBef>
              <a:spcAft>
                <a:spcPts val="0"/>
              </a:spcAft>
              <a:buSzPts val="2240"/>
              <a:buNone/>
            </a:pPr>
            <a:r>
              <a:t/>
            </a:r>
            <a:endParaRPr sz="2240"/>
          </a:p>
          <a:p>
            <a:pPr indent="0" lvl="0" marL="0" rtl="0" algn="l">
              <a:lnSpc>
                <a:spcPct val="70000"/>
              </a:lnSpc>
              <a:spcBef>
                <a:spcPts val="1000"/>
              </a:spcBef>
              <a:spcAft>
                <a:spcPts val="0"/>
              </a:spcAft>
              <a:buSzPts val="2240"/>
              <a:buNone/>
            </a:pPr>
            <a:r>
              <a:rPr lang="en-GB" sz="2240"/>
              <a:t>Every child has the right to think and believe what they choose and also to practise their religion, as long as they are not stopping other people from enjoying their rights. Governments must respect the rights and responsibilities of parents to guide their child as they grow up. </a:t>
            </a:r>
            <a:endParaRPr/>
          </a:p>
          <a:p>
            <a:pPr indent="0" lvl="0" marL="0" rtl="0" algn="l">
              <a:lnSpc>
                <a:spcPct val="70000"/>
              </a:lnSpc>
              <a:spcBef>
                <a:spcPts val="1000"/>
              </a:spcBef>
              <a:spcAft>
                <a:spcPts val="0"/>
              </a:spcAft>
              <a:buSzPts val="2240"/>
              <a:buNone/>
            </a:pPr>
            <a:r>
              <a:t/>
            </a:r>
            <a:endParaRPr sz="2240"/>
          </a:p>
          <a:p>
            <a:pPr indent="0" lvl="0" marL="0" rtl="0" algn="l">
              <a:lnSpc>
                <a:spcPct val="70000"/>
              </a:lnSpc>
              <a:spcBef>
                <a:spcPts val="1000"/>
              </a:spcBef>
              <a:spcAft>
                <a:spcPts val="0"/>
              </a:spcAft>
              <a:buSzPts val="2240"/>
              <a:buNone/>
            </a:pPr>
            <a:r>
              <a:t/>
            </a:r>
            <a:endParaRPr sz="2240"/>
          </a:p>
          <a:p>
            <a:pPr indent="0" lvl="0" marL="0" rtl="0" algn="l">
              <a:lnSpc>
                <a:spcPct val="70000"/>
              </a:lnSpc>
              <a:spcBef>
                <a:spcPts val="1000"/>
              </a:spcBef>
              <a:spcAft>
                <a:spcPts val="0"/>
              </a:spcAft>
              <a:buSzPts val="2240"/>
              <a:buNone/>
            </a:pPr>
            <a:r>
              <a:t/>
            </a:r>
            <a:endParaRPr sz="2240"/>
          </a:p>
          <a:p>
            <a:pPr indent="0" lvl="0" marL="0" rtl="0" algn="l">
              <a:lnSpc>
                <a:spcPct val="70000"/>
              </a:lnSpc>
              <a:spcBef>
                <a:spcPts val="1000"/>
              </a:spcBef>
              <a:spcAft>
                <a:spcPts val="0"/>
              </a:spcAft>
              <a:buSzPts val="2240"/>
              <a:buNone/>
            </a:pPr>
            <a:r>
              <a:t/>
            </a:r>
            <a:endParaRPr sz="2240"/>
          </a:p>
        </p:txBody>
      </p:sp>
      <p:sp>
        <p:nvSpPr>
          <p:cNvPr id="228" name="Google Shape;228;p4"/>
          <p:cNvSpPr txBox="1"/>
          <p:nvPr>
            <p:ph idx="4294967295" type="body"/>
          </p:nvPr>
        </p:nvSpPr>
        <p:spPr>
          <a:xfrm>
            <a:off x="339256" y="1694133"/>
            <a:ext cx="5351463" cy="387529"/>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590"/>
              <a:buNone/>
            </a:pPr>
            <a:r>
              <a:rPr lang="en-GB" sz="2590">
                <a:latin typeface="Arial"/>
                <a:ea typeface="Arial"/>
                <a:cs typeface="Arial"/>
                <a:sym typeface="Arial"/>
              </a:rPr>
              <a:t>Samiha introduces Article 14</a:t>
            </a:r>
            <a:endParaRPr/>
          </a:p>
          <a:p>
            <a:pPr indent="0" lvl="0" marL="0" rtl="0" algn="l">
              <a:lnSpc>
                <a:spcPct val="70000"/>
              </a:lnSpc>
              <a:spcBef>
                <a:spcPts val="1000"/>
              </a:spcBef>
              <a:spcAft>
                <a:spcPts val="0"/>
              </a:spcAft>
              <a:buClr>
                <a:schemeClr val="dk1"/>
              </a:buClr>
              <a:buSzPts val="2590"/>
              <a:buNone/>
            </a:pPr>
            <a:r>
              <a:t/>
            </a:r>
            <a:endParaRPr sz="2590"/>
          </a:p>
        </p:txBody>
      </p:sp>
      <p:pic>
        <p:nvPicPr>
          <p:cNvPr id="229" name="Google Shape;229;p4"/>
          <p:cNvPicPr preferRelativeResize="0"/>
          <p:nvPr/>
        </p:nvPicPr>
        <p:blipFill rotWithShape="1">
          <a:blip r:embed="rId3">
            <a:alphaModFix/>
          </a:blip>
          <a:srcRect b="0" l="0" r="0" t="0"/>
          <a:stretch/>
        </p:blipFill>
        <p:spPr>
          <a:xfrm>
            <a:off x="10326923" y="147786"/>
            <a:ext cx="1343024" cy="1790699"/>
          </a:xfrm>
          <a:prstGeom prst="rect">
            <a:avLst/>
          </a:prstGeom>
          <a:noFill/>
          <a:ln>
            <a:noFill/>
          </a:ln>
        </p:spPr>
      </p:pic>
      <p:sp>
        <p:nvSpPr>
          <p:cNvPr id="230" name="Google Shape;230;p4"/>
          <p:cNvSpPr txBox="1"/>
          <p:nvPr/>
        </p:nvSpPr>
        <p:spPr>
          <a:xfrm>
            <a:off x="415456" y="5861378"/>
            <a:ext cx="60058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Arial"/>
                <a:ea typeface="Arial"/>
                <a:cs typeface="Arial"/>
                <a:sym typeface="Arial"/>
                <a:hlinkClick r:id="rId4">
                  <a:extLst>
                    <a:ext uri="{A12FA001-AC4F-418D-AE19-62706E023703}">
                      <ahyp:hlinkClr val="tx"/>
                    </a:ext>
                  </a:extLst>
                </a:hlinkClick>
              </a:rPr>
              <a:t>Watch on YouTube</a:t>
            </a:r>
            <a:endParaRPr sz="1800">
              <a:solidFill>
                <a:schemeClr val="dk1"/>
              </a:solidFill>
              <a:latin typeface="Arial"/>
              <a:ea typeface="Arial"/>
              <a:cs typeface="Arial"/>
              <a:sym typeface="Arial"/>
            </a:endParaRPr>
          </a:p>
        </p:txBody>
      </p:sp>
      <p:pic>
        <p:nvPicPr>
          <p:cNvPr id="231" name="Google Shape;231;p4" title="Article 14 Intro">
            <a:hlinkClick r:id="rId5"/>
          </p:cNvPr>
          <p:cNvPicPr preferRelativeResize="0"/>
          <p:nvPr/>
        </p:nvPicPr>
        <p:blipFill>
          <a:blip r:embed="rId6">
            <a:alphaModFix/>
          </a:blip>
          <a:stretch>
            <a:fillRect/>
          </a:stretch>
        </p:blipFill>
        <p:spPr>
          <a:xfrm>
            <a:off x="615100" y="2120612"/>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txBox="1"/>
          <p:nvPr>
            <p:ph idx="1" type="body"/>
          </p:nvPr>
        </p:nvSpPr>
        <p:spPr>
          <a:xfrm>
            <a:off x="7843302" y="3589508"/>
            <a:ext cx="3212141" cy="2450811"/>
          </a:xfrm>
          <a:prstGeom prst="rect">
            <a:avLst/>
          </a:prstGeom>
          <a:noFill/>
          <a:ln>
            <a:noFill/>
          </a:ln>
        </p:spPr>
        <p:txBody>
          <a:bodyPr anchorCtr="0" anchor="t" bIns="45700" lIns="91425" spcFirstLastPara="1" rIns="91425" wrap="square" tIns="180000">
            <a:normAutofit/>
          </a:bodyPr>
          <a:lstStyle/>
          <a:p>
            <a:pPr indent="0" lvl="0" marL="0" rtl="0" algn="ctr">
              <a:lnSpc>
                <a:spcPct val="90000"/>
              </a:lnSpc>
              <a:spcBef>
                <a:spcPts val="0"/>
              </a:spcBef>
              <a:spcAft>
                <a:spcPts val="0"/>
              </a:spcAft>
              <a:buSzPts val="2800"/>
              <a:buNone/>
            </a:pPr>
            <a:r>
              <a:rPr lang="en-GB">
                <a:latin typeface="Arial"/>
                <a:ea typeface="Arial"/>
                <a:cs typeface="Arial"/>
                <a:sym typeface="Arial"/>
              </a:rPr>
              <a:t>Write them down and then compare your answers with the next slide.</a:t>
            </a:r>
            <a:endParaRPr/>
          </a:p>
        </p:txBody>
      </p:sp>
      <p:sp>
        <p:nvSpPr>
          <p:cNvPr id="237" name="Google Shape;237;p5"/>
          <p:cNvSpPr/>
          <p:nvPr/>
        </p:nvSpPr>
        <p:spPr>
          <a:xfrm>
            <a:off x="525484" y="1680311"/>
            <a:ext cx="5181387" cy="3683000"/>
          </a:xfrm>
          <a:prstGeom prst="cloud">
            <a:avLst/>
          </a:prstGeom>
          <a:noFill/>
          <a:ln cap="flat" cmpd="sng" w="190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5"/>
          <p:cNvSpPr/>
          <p:nvPr/>
        </p:nvSpPr>
        <p:spPr>
          <a:xfrm>
            <a:off x="5088968" y="4546763"/>
            <a:ext cx="707666" cy="706724"/>
          </a:xfrm>
          <a:prstGeom prst="ellipse">
            <a:avLst/>
          </a:prstGeom>
          <a:noFill/>
          <a:ln cap="flat" cmpd="sng" w="19050">
            <a:solidFill>
              <a:srgbClr val="00AE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5"/>
          <p:cNvSpPr/>
          <p:nvPr/>
        </p:nvSpPr>
        <p:spPr>
          <a:xfrm>
            <a:off x="5718377" y="5265934"/>
            <a:ext cx="483339" cy="463170"/>
          </a:xfrm>
          <a:prstGeom prst="ellipse">
            <a:avLst/>
          </a:prstGeom>
          <a:noFill/>
          <a:ln cap="flat" cmpd="sng" w="19050">
            <a:solidFill>
              <a:srgbClr val="00AE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5"/>
          <p:cNvSpPr/>
          <p:nvPr/>
        </p:nvSpPr>
        <p:spPr>
          <a:xfrm>
            <a:off x="6201716" y="5685431"/>
            <a:ext cx="383996" cy="354888"/>
          </a:xfrm>
          <a:prstGeom prst="ellipse">
            <a:avLst/>
          </a:prstGeom>
          <a:noFill/>
          <a:ln cap="flat" cmpd="sng" w="19050">
            <a:solidFill>
              <a:srgbClr val="00AE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5"/>
          <p:cNvSpPr txBox="1"/>
          <p:nvPr/>
        </p:nvSpPr>
        <p:spPr>
          <a:xfrm>
            <a:off x="1272014" y="2449314"/>
            <a:ext cx="3212141" cy="2450811"/>
          </a:xfrm>
          <a:prstGeom prst="rect">
            <a:avLst/>
          </a:prstGeom>
          <a:noFill/>
          <a:ln>
            <a:noFill/>
          </a:ln>
        </p:spPr>
        <p:txBody>
          <a:bodyPr anchorCtr="0" anchor="t" bIns="45700" lIns="91425" spcFirstLastPara="1" rIns="91425" wrap="square" tIns="180000">
            <a:normAutofit/>
          </a:bodyPr>
          <a:lstStyle/>
          <a:p>
            <a:pPr indent="0" lvl="0" marL="0" marR="0" rtl="0" algn="ctr">
              <a:lnSpc>
                <a:spcPct val="90000"/>
              </a:lnSpc>
              <a:spcBef>
                <a:spcPts val="0"/>
              </a:spcBef>
              <a:spcAft>
                <a:spcPts val="0"/>
              </a:spcAft>
              <a:buClr>
                <a:srgbClr val="00AEEF"/>
              </a:buClr>
              <a:buSzPts val="2800"/>
              <a:buFont typeface="Noto Sans Symbols"/>
              <a:buNone/>
            </a:pPr>
            <a:r>
              <a:rPr lang="en-GB" sz="2800">
                <a:solidFill>
                  <a:srgbClr val="00B0F0"/>
                </a:solidFill>
                <a:latin typeface="Arial"/>
                <a:ea typeface="Arial"/>
                <a:cs typeface="Arial"/>
                <a:sym typeface="Arial"/>
              </a:rPr>
              <a:t>How does your school show they respect everyone’s beliefs?</a:t>
            </a:r>
            <a:endParaRPr/>
          </a:p>
        </p:txBody>
      </p:sp>
      <p:sp>
        <p:nvSpPr>
          <p:cNvPr id="242" name="Google Shape;242;p5"/>
          <p:cNvSpPr txBox="1"/>
          <p:nvPr>
            <p:ph type="ctrTitle"/>
          </p:nvPr>
        </p:nvSpPr>
        <p:spPr>
          <a:xfrm>
            <a:off x="472206" y="284566"/>
            <a:ext cx="11247587" cy="83099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AEEF"/>
              </a:buClr>
              <a:buSzPts val="2800"/>
              <a:buFont typeface="Open Sans"/>
              <a:buNone/>
            </a:pPr>
            <a:r>
              <a:rPr lang="en-GB" sz="2800">
                <a:latin typeface="Open Sans"/>
                <a:ea typeface="Open Sans"/>
                <a:cs typeface="Open Sans"/>
                <a:sym typeface="Open Sans"/>
              </a:rPr>
              <a:t>WHAT NEEDS TO HAPPEN FOR YOU TO HAVE YOUR THOUGHTS AND BELIEFS RESPECTED?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6"/>
          <p:cNvSpPr txBox="1"/>
          <p:nvPr>
            <p:ph idx="1" type="body"/>
          </p:nvPr>
        </p:nvSpPr>
        <p:spPr>
          <a:xfrm>
            <a:off x="360000" y="1652580"/>
            <a:ext cx="10858500" cy="4092575"/>
          </a:xfrm>
          <a:prstGeom prst="rect">
            <a:avLst/>
          </a:prstGeom>
          <a:noFill/>
          <a:ln>
            <a:noFill/>
          </a:ln>
        </p:spPr>
        <p:txBody>
          <a:bodyPr anchorCtr="0" anchor="t" bIns="45700" lIns="91425" spcFirstLastPara="1" rIns="91425" wrap="square" tIns="180000">
            <a:normAutofit/>
          </a:bodyPr>
          <a:lstStyle/>
          <a:p>
            <a:pPr indent="-457200" lvl="0" marL="457200" rtl="0" algn="l">
              <a:lnSpc>
                <a:spcPct val="70000"/>
              </a:lnSpc>
              <a:spcBef>
                <a:spcPts val="0"/>
              </a:spcBef>
              <a:spcAft>
                <a:spcPts val="0"/>
              </a:spcAft>
              <a:buClr>
                <a:srgbClr val="00AEEF"/>
              </a:buClr>
              <a:buSzPts val="2380"/>
              <a:buFont typeface="Noto Sans Symbols"/>
              <a:buChar char="▪"/>
            </a:pPr>
            <a:r>
              <a:rPr lang="en-GB" sz="2380">
                <a:latin typeface="Arial"/>
                <a:ea typeface="Arial"/>
                <a:cs typeface="Arial"/>
                <a:sym typeface="Arial"/>
              </a:rPr>
              <a:t>You have opportunities to have your views listened to and valued</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Your food choices are respected</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People have the time and space to pray or reflect</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There is an opportunity to celebrate special times or festivals</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You have a variety of uniform options to reflect beliefs</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Everyone is encouraged to respect each other’s viewpoints</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It is an inclusive environment where everyone feels welcome</a:t>
            </a:r>
            <a:endParaRPr/>
          </a:p>
          <a:p>
            <a:pPr indent="-457200" lvl="0" marL="457200" rtl="0" algn="l">
              <a:lnSpc>
                <a:spcPct val="70000"/>
              </a:lnSpc>
              <a:spcBef>
                <a:spcPts val="2000"/>
              </a:spcBef>
              <a:spcAft>
                <a:spcPts val="0"/>
              </a:spcAft>
              <a:buClr>
                <a:srgbClr val="00AEEF"/>
              </a:buClr>
              <a:buSzPts val="2380"/>
              <a:buFont typeface="Noto Sans Symbols"/>
              <a:buChar char="▪"/>
            </a:pPr>
            <a:r>
              <a:rPr lang="en-GB" sz="2380">
                <a:latin typeface="Arial"/>
                <a:ea typeface="Arial"/>
                <a:cs typeface="Arial"/>
                <a:sym typeface="Arial"/>
              </a:rPr>
              <a:t>Can you think of any others?</a:t>
            </a:r>
            <a:endParaRPr/>
          </a:p>
        </p:txBody>
      </p:sp>
      <p:sp>
        <p:nvSpPr>
          <p:cNvPr id="248" name="Google Shape;248;p6"/>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AEEF"/>
              </a:buClr>
              <a:buSzPts val="4800"/>
              <a:buFont typeface="Open Sans"/>
              <a:buNone/>
            </a:pPr>
            <a:r>
              <a:rPr lang="en-GB"/>
              <a:t>HOW MANY OF THESE DID YOU GET?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AEEF"/>
              </a:buClr>
              <a:buSzPts val="4800"/>
              <a:buFont typeface="Open Sans"/>
              <a:buNone/>
            </a:pPr>
            <a:r>
              <a:rPr lang="en-GB"/>
              <a:t>ACTIVITY TIME</a:t>
            </a:r>
            <a:endParaRPr/>
          </a:p>
        </p:txBody>
      </p:sp>
      <p:sp>
        <p:nvSpPr>
          <p:cNvPr id="254" name="Google Shape;254;p7"/>
          <p:cNvSpPr/>
          <p:nvPr/>
        </p:nvSpPr>
        <p:spPr>
          <a:xfrm>
            <a:off x="13723" y="6624277"/>
            <a:ext cx="58221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Primary</a:t>
            </a:r>
            <a:endParaRPr/>
          </a:p>
        </p:txBody>
      </p:sp>
      <p:sp>
        <p:nvSpPr>
          <p:cNvPr id="255" name="Google Shape;255;p7"/>
          <p:cNvSpPr/>
          <p:nvPr/>
        </p:nvSpPr>
        <p:spPr>
          <a:xfrm rot="-683854">
            <a:off x="392257" y="1342205"/>
            <a:ext cx="4301864" cy="34470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All these activities are related to…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p:txBody>
      </p:sp>
      <p:sp>
        <p:nvSpPr>
          <p:cNvPr id="256" name="Google Shape;256;p7"/>
          <p:cNvSpPr/>
          <p:nvPr/>
        </p:nvSpPr>
        <p:spPr>
          <a:xfrm>
            <a:off x="94073" y="5764425"/>
            <a:ext cx="6096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You don’t need to do every single activity </a:t>
            </a:r>
            <a:endParaRPr/>
          </a:p>
          <a:p>
            <a:pPr indent="0" lvl="0" marL="0" marR="0" rtl="0" algn="l">
              <a:spcBef>
                <a:spcPts val="0"/>
              </a:spcBef>
              <a:spcAft>
                <a:spcPts val="0"/>
              </a:spcAft>
              <a:buNone/>
            </a:pPr>
            <a:r>
              <a:rPr lang="en-GB" sz="2000">
                <a:solidFill>
                  <a:schemeClr val="dk1"/>
                </a:solidFill>
                <a:latin typeface="Arial"/>
                <a:ea typeface="Arial"/>
                <a:cs typeface="Arial"/>
                <a:sym typeface="Arial"/>
              </a:rPr>
              <a:t>but if you have time you can do more than one. </a:t>
            </a:r>
            <a:endParaRPr/>
          </a:p>
        </p:txBody>
      </p:sp>
      <p:sp>
        <p:nvSpPr>
          <p:cNvPr id="257" name="Google Shape;257;p7"/>
          <p:cNvSpPr/>
          <p:nvPr/>
        </p:nvSpPr>
        <p:spPr>
          <a:xfrm>
            <a:off x="5380125" y="0"/>
            <a:ext cx="4170900" cy="3672300"/>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rgbClr val="00B0F0"/>
                </a:solidFill>
                <a:latin typeface="Arial"/>
                <a:ea typeface="Arial"/>
                <a:cs typeface="Arial"/>
                <a:sym typeface="Arial"/>
              </a:rPr>
              <a:t>Food choices are really important to some people. Find out about the food rules of veganism or a specific religion. If you have the ingredients at home, why don’t you have a go at making a dish with your family? Watch </a:t>
            </a:r>
            <a:r>
              <a:rPr lang="en-GB" sz="1700" u="sng">
                <a:solidFill>
                  <a:srgbClr val="00B0F0"/>
                </a:solidFill>
                <a:latin typeface="Arial"/>
                <a:ea typeface="Arial"/>
                <a:cs typeface="Arial"/>
                <a:sym typeface="Arial"/>
                <a:hlinkClick r:id="rId3">
                  <a:extLst>
                    <a:ext uri="{A12FA001-AC4F-418D-AE19-62706E023703}">
                      <ahyp:hlinkClr val="tx"/>
                    </a:ext>
                  </a:extLst>
                </a:hlinkClick>
              </a:rPr>
              <a:t>this video</a:t>
            </a:r>
            <a:r>
              <a:rPr lang="en-GB" sz="1700">
                <a:solidFill>
                  <a:srgbClr val="00B0F0"/>
                </a:solidFill>
                <a:latin typeface="Arial"/>
                <a:ea typeface="Arial"/>
                <a:cs typeface="Arial"/>
                <a:sym typeface="Arial"/>
              </a:rPr>
              <a:t> from the BBC and its humorous exploration of food and religion</a:t>
            </a:r>
            <a:r>
              <a:rPr lang="en-GB" sz="1600">
                <a:solidFill>
                  <a:srgbClr val="00B0F0"/>
                </a:solidFill>
                <a:latin typeface="Arial"/>
                <a:ea typeface="Arial"/>
                <a:cs typeface="Arial"/>
                <a:sym typeface="Arial"/>
              </a:rPr>
              <a:t>.</a:t>
            </a:r>
            <a:endParaRPr/>
          </a:p>
        </p:txBody>
      </p:sp>
      <p:sp>
        <p:nvSpPr>
          <p:cNvPr id="258" name="Google Shape;258;p7"/>
          <p:cNvSpPr/>
          <p:nvPr/>
        </p:nvSpPr>
        <p:spPr>
          <a:xfrm>
            <a:off x="8010775" y="2528375"/>
            <a:ext cx="4170900" cy="4106700"/>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B0F0"/>
                </a:solidFill>
                <a:latin typeface="Arial"/>
                <a:ea typeface="Arial"/>
                <a:cs typeface="Arial"/>
                <a:sym typeface="Arial"/>
              </a:rPr>
              <a:t>Why do you think religious buildings are important? Think of and draw a building that is important to you or make a sculpture of one of these buildings using things you can find around the house (old cereal boxes, empty toilet roll etc.). This could be a religious building like a church or a temple, or even a school or a library. Write a sentence or two about why this building is important to you.</a:t>
            </a:r>
            <a:r>
              <a:rPr lang="en-GB" sz="1500">
                <a:solidFill>
                  <a:srgbClr val="00B0F0"/>
                </a:solidFill>
                <a:latin typeface="Arial"/>
                <a:ea typeface="Arial"/>
                <a:cs typeface="Arial"/>
                <a:sym typeface="Arial"/>
              </a:rPr>
              <a:t> </a:t>
            </a:r>
            <a:endParaRPr sz="1500"/>
          </a:p>
        </p:txBody>
      </p:sp>
      <p:sp>
        <p:nvSpPr>
          <p:cNvPr id="259" name="Google Shape;259;p7"/>
          <p:cNvSpPr/>
          <p:nvPr/>
        </p:nvSpPr>
        <p:spPr>
          <a:xfrm>
            <a:off x="4992300" y="3672300"/>
            <a:ext cx="2955300" cy="2923800"/>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rgbClr val="00B0F0"/>
                </a:solidFill>
                <a:latin typeface="Arial"/>
                <a:ea typeface="Arial"/>
                <a:cs typeface="Arial"/>
                <a:sym typeface="Arial"/>
              </a:rPr>
              <a:t>List as many religions as you can think of. Do you know what symbols are linked with these religions? Have a go at drawing them if you can.</a:t>
            </a:r>
            <a:endParaRPr sz="1500"/>
          </a:p>
        </p:txBody>
      </p:sp>
      <p:sp>
        <p:nvSpPr>
          <p:cNvPr id="260" name="Google Shape;260;p7"/>
          <p:cNvSpPr/>
          <p:nvPr/>
        </p:nvSpPr>
        <p:spPr>
          <a:xfrm>
            <a:off x="2528375" y="1338550"/>
            <a:ext cx="3441000" cy="3090300"/>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rgbClr val="00B0F0"/>
                </a:solidFill>
                <a:latin typeface="Arial"/>
                <a:ea typeface="Arial"/>
                <a:cs typeface="Arial"/>
                <a:sym typeface="Arial"/>
              </a:rPr>
              <a:t>Thoughts and beliefs are usually really important to people. Write down some things you believe in strongly. Share these with your family or discuss them with your friends.</a:t>
            </a:r>
            <a:endParaRPr sz="1700"/>
          </a:p>
        </p:txBody>
      </p:sp>
      <p:pic>
        <p:nvPicPr>
          <p:cNvPr id="261" name="Google Shape;261;p7"/>
          <p:cNvPicPr preferRelativeResize="0"/>
          <p:nvPr/>
        </p:nvPicPr>
        <p:blipFill rotWithShape="1">
          <a:blip r:embed="rId4">
            <a:alphaModFix/>
          </a:blip>
          <a:srcRect b="0" l="0" r="0" t="0"/>
          <a:stretch/>
        </p:blipFill>
        <p:spPr>
          <a:xfrm>
            <a:off x="360000" y="2853445"/>
            <a:ext cx="1877252" cy="2503003"/>
          </a:xfrm>
          <a:prstGeom prst="rect">
            <a:avLst/>
          </a:prstGeom>
          <a:noFill/>
          <a:ln>
            <a:noFill/>
          </a:ln>
        </p:spPr>
      </p:pic>
      <p:pic>
        <p:nvPicPr>
          <p:cNvPr descr="A picture containing dark, black, white&#10;&#10;Description automatically generated" id="262" name="Google Shape;262;p7"/>
          <p:cNvPicPr preferRelativeResize="0"/>
          <p:nvPr/>
        </p:nvPicPr>
        <p:blipFill rotWithShape="1">
          <a:blip r:embed="rId5">
            <a:alphaModFix/>
          </a:blip>
          <a:srcRect b="0" l="0" r="0" t="0"/>
          <a:stretch/>
        </p:blipFill>
        <p:spPr>
          <a:xfrm>
            <a:off x="7528395" y="5264852"/>
            <a:ext cx="1467205" cy="1500392"/>
          </a:xfrm>
          <a:prstGeom prst="rect">
            <a:avLst/>
          </a:prstGeom>
          <a:noFill/>
          <a:ln>
            <a:noFill/>
          </a:ln>
        </p:spPr>
      </p:pic>
      <p:pic>
        <p:nvPicPr>
          <p:cNvPr descr="A picture containing mug&#10;&#10;Description automatically generated" id="263" name="Google Shape;263;p7"/>
          <p:cNvPicPr preferRelativeResize="0"/>
          <p:nvPr/>
        </p:nvPicPr>
        <p:blipFill rotWithShape="1">
          <a:blip r:embed="rId6">
            <a:alphaModFix/>
          </a:blip>
          <a:srcRect b="0" l="0" r="0" t="0"/>
          <a:stretch/>
        </p:blipFill>
        <p:spPr>
          <a:xfrm>
            <a:off x="4023075" y="3765899"/>
            <a:ext cx="1472735" cy="1500392"/>
          </a:xfrm>
          <a:prstGeom prst="rect">
            <a:avLst/>
          </a:prstGeom>
          <a:noFill/>
          <a:ln>
            <a:noFill/>
          </a:ln>
        </p:spPr>
      </p:pic>
      <p:pic>
        <p:nvPicPr>
          <p:cNvPr descr="A person in a dark room&#10;&#10;Description automatically generated" id="264" name="Google Shape;264;p7"/>
          <p:cNvPicPr preferRelativeResize="0"/>
          <p:nvPr/>
        </p:nvPicPr>
        <p:blipFill rotWithShape="1">
          <a:blip r:embed="rId7">
            <a:alphaModFix/>
          </a:blip>
          <a:srcRect b="0" l="0" r="0" t="0"/>
          <a:stretch/>
        </p:blipFill>
        <p:spPr>
          <a:xfrm>
            <a:off x="5495812" y="1532727"/>
            <a:ext cx="975962" cy="1735043"/>
          </a:xfrm>
          <a:prstGeom prst="rect">
            <a:avLst/>
          </a:prstGeom>
          <a:noFill/>
          <a:ln>
            <a:noFill/>
          </a:ln>
        </p:spPr>
      </p:pic>
      <p:pic>
        <p:nvPicPr>
          <p:cNvPr id="265" name="Google Shape;265;p7" title="K is for Kosher | A to Z of Religion and Beliefs | BBC Teach"/>
          <p:cNvPicPr preferRelativeResize="0"/>
          <p:nvPr/>
        </p:nvPicPr>
        <p:blipFill rotWithShape="1">
          <a:blip r:embed="rId8">
            <a:alphaModFix/>
          </a:blip>
          <a:srcRect b="0" l="0" r="0" t="0"/>
          <a:stretch/>
        </p:blipFill>
        <p:spPr>
          <a:xfrm>
            <a:off x="9214591" y="742202"/>
            <a:ext cx="2864898" cy="16115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ph type="ctrTitle"/>
          </p:nvPr>
        </p:nvSpPr>
        <p:spPr>
          <a:xfrm>
            <a:off x="360000" y="261444"/>
            <a:ext cx="11247587"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AEEF"/>
              </a:buClr>
              <a:buSzPts val="4800"/>
              <a:buFont typeface="Open Sans"/>
              <a:buNone/>
            </a:pPr>
            <a:r>
              <a:rPr lang="en-GB"/>
              <a:t>ACTIVITY TIME</a:t>
            </a:r>
            <a:endParaRPr/>
          </a:p>
        </p:txBody>
      </p:sp>
      <p:sp>
        <p:nvSpPr>
          <p:cNvPr id="271" name="Google Shape;271;p8"/>
          <p:cNvSpPr/>
          <p:nvPr/>
        </p:nvSpPr>
        <p:spPr>
          <a:xfrm>
            <a:off x="8642051" y="0"/>
            <a:ext cx="2892724" cy="294348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B0F0"/>
                </a:solidFill>
                <a:latin typeface="Arial"/>
                <a:ea typeface="Arial"/>
                <a:cs typeface="Arial"/>
                <a:sym typeface="Arial"/>
              </a:rPr>
              <a:t>Imagine you are part of your school council. What ideas do you have to make sure your school listens to the thoughts and respects the beliefs of all children? </a:t>
            </a:r>
            <a:endParaRPr/>
          </a:p>
        </p:txBody>
      </p:sp>
      <p:sp>
        <p:nvSpPr>
          <p:cNvPr id="272" name="Google Shape;272;p8"/>
          <p:cNvSpPr/>
          <p:nvPr/>
        </p:nvSpPr>
        <p:spPr>
          <a:xfrm>
            <a:off x="3862399" y="1019175"/>
            <a:ext cx="3405176" cy="3432453"/>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AEEF"/>
              </a:solidFill>
              <a:latin typeface="Arial"/>
              <a:ea typeface="Arial"/>
              <a:cs typeface="Arial"/>
              <a:sym typeface="Arial"/>
            </a:endParaRPr>
          </a:p>
          <a:p>
            <a:pPr indent="0" lvl="0" marL="0" marR="0" rtl="0" algn="ctr">
              <a:spcBef>
                <a:spcPts val="0"/>
              </a:spcBef>
              <a:spcAft>
                <a:spcPts val="0"/>
              </a:spcAft>
              <a:buNone/>
            </a:pPr>
            <a:r>
              <a:rPr lang="en-GB" sz="1600">
                <a:solidFill>
                  <a:srgbClr val="00AEEF"/>
                </a:solidFill>
                <a:latin typeface="Arial"/>
                <a:ea typeface="Arial"/>
                <a:cs typeface="Arial"/>
                <a:sym typeface="Arial"/>
              </a:rPr>
              <a:t>People’s beliefs often influence the way they act and behave. Imagine  you have discovered a new planet to live on. What ideas do you have about how you would want all the people  who live there to treat each other and their planet?</a:t>
            </a:r>
            <a:endParaRPr/>
          </a:p>
          <a:p>
            <a:pPr indent="0" lvl="0" marL="0" marR="0" rtl="0" algn="ctr">
              <a:spcBef>
                <a:spcPts val="0"/>
              </a:spcBef>
              <a:spcAft>
                <a:spcPts val="0"/>
              </a:spcAft>
              <a:buNone/>
            </a:pPr>
            <a:r>
              <a:t/>
            </a:r>
            <a:endParaRPr sz="1600">
              <a:solidFill>
                <a:srgbClr val="00B0F0"/>
              </a:solidFill>
              <a:latin typeface="Arial"/>
              <a:ea typeface="Arial"/>
              <a:cs typeface="Arial"/>
              <a:sym typeface="Arial"/>
            </a:endParaRPr>
          </a:p>
        </p:txBody>
      </p:sp>
      <p:sp>
        <p:nvSpPr>
          <p:cNvPr id="273" name="Google Shape;273;p8"/>
          <p:cNvSpPr/>
          <p:nvPr/>
        </p:nvSpPr>
        <p:spPr>
          <a:xfrm>
            <a:off x="6943726" y="2927795"/>
            <a:ext cx="3924299" cy="3811898"/>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B0F0"/>
                </a:solidFill>
                <a:latin typeface="Arial"/>
                <a:ea typeface="Arial"/>
                <a:cs typeface="Arial"/>
                <a:sym typeface="Arial"/>
              </a:rPr>
              <a:t>April was an important month this year for many religions. Can you think of some festivals and events that took place in April? Work with your friends and famil</a:t>
            </a:r>
            <a:r>
              <a:rPr lang="en-GB" sz="1600">
                <a:solidFill>
                  <a:srgbClr val="00AEEF"/>
                </a:solidFill>
                <a:latin typeface="Arial"/>
                <a:ea typeface="Arial"/>
                <a:cs typeface="Arial"/>
                <a:sym typeface="Arial"/>
              </a:rPr>
              <a:t>y safely online </a:t>
            </a:r>
            <a:r>
              <a:rPr lang="en-GB" sz="1600">
                <a:solidFill>
                  <a:srgbClr val="00B0F0"/>
                </a:solidFill>
                <a:latin typeface="Arial"/>
                <a:ea typeface="Arial"/>
                <a:cs typeface="Arial"/>
                <a:sym typeface="Arial"/>
              </a:rPr>
              <a:t>and see how many you can think of. You could write a sentence, draw a picture or write a story about a child celebrating this festival or special day. </a:t>
            </a:r>
            <a:endParaRPr/>
          </a:p>
        </p:txBody>
      </p:sp>
      <p:sp>
        <p:nvSpPr>
          <p:cNvPr id="274" name="Google Shape;274;p8"/>
          <p:cNvSpPr/>
          <p:nvPr/>
        </p:nvSpPr>
        <p:spPr>
          <a:xfrm>
            <a:off x="13723" y="6624277"/>
            <a:ext cx="58221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Primary</a:t>
            </a:r>
            <a:endParaRPr/>
          </a:p>
        </p:txBody>
      </p:sp>
      <p:sp>
        <p:nvSpPr>
          <p:cNvPr id="275" name="Google Shape;275;p8"/>
          <p:cNvSpPr/>
          <p:nvPr/>
        </p:nvSpPr>
        <p:spPr>
          <a:xfrm>
            <a:off x="360000" y="2943488"/>
            <a:ext cx="3743325" cy="3796205"/>
          </a:xfrm>
          <a:prstGeom prst="flowChartConnector">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B0F0"/>
                </a:solidFill>
                <a:latin typeface="Arial"/>
                <a:ea typeface="Arial"/>
                <a:cs typeface="Arial"/>
                <a:sym typeface="Arial"/>
              </a:rPr>
              <a:t>Can you think of some items or religious artefacts that are important in more than one religion? For example, candles, prayer beads and head coverings. Choose one and draw a scene of a child using this item in one of these religions and explain the meaning of this object</a:t>
            </a:r>
            <a:r>
              <a:rPr lang="en-GB" sz="1400">
                <a:solidFill>
                  <a:srgbClr val="00B0F0"/>
                </a:solidFill>
                <a:latin typeface="Arial"/>
                <a:ea typeface="Arial"/>
                <a:cs typeface="Arial"/>
                <a:sym typeface="Arial"/>
              </a:rPr>
              <a:t>. </a:t>
            </a:r>
            <a:endParaRPr sz="1400">
              <a:solidFill>
                <a:srgbClr val="00B0F0"/>
              </a:solidFill>
              <a:latin typeface="Arial"/>
              <a:ea typeface="Arial"/>
              <a:cs typeface="Arial"/>
              <a:sym typeface="Arial"/>
            </a:endParaRPr>
          </a:p>
        </p:txBody>
      </p:sp>
      <p:pic>
        <p:nvPicPr>
          <p:cNvPr descr="A close up of a logo&#10;&#10;Description automatically generated" id="276" name="Google Shape;276;p8"/>
          <p:cNvPicPr preferRelativeResize="0"/>
          <p:nvPr/>
        </p:nvPicPr>
        <p:blipFill rotWithShape="1">
          <a:blip r:embed="rId3">
            <a:alphaModFix/>
          </a:blip>
          <a:srcRect b="0" l="0" r="0" t="0"/>
          <a:stretch/>
        </p:blipFill>
        <p:spPr>
          <a:xfrm>
            <a:off x="3101816" y="4677593"/>
            <a:ext cx="2003018" cy="2003018"/>
          </a:xfrm>
          <a:prstGeom prst="rect">
            <a:avLst/>
          </a:prstGeom>
          <a:noFill/>
          <a:ln>
            <a:noFill/>
          </a:ln>
        </p:spPr>
      </p:pic>
      <p:pic>
        <p:nvPicPr>
          <p:cNvPr descr="A picture containing wheel, drawing&#10;&#10;Description automatically generated" id="277" name="Google Shape;277;p8"/>
          <p:cNvPicPr preferRelativeResize="0"/>
          <p:nvPr/>
        </p:nvPicPr>
        <p:blipFill rotWithShape="1">
          <a:blip r:embed="rId4">
            <a:alphaModFix/>
          </a:blip>
          <a:srcRect b="0" l="0" r="0" t="0"/>
          <a:stretch/>
        </p:blipFill>
        <p:spPr>
          <a:xfrm>
            <a:off x="2513435" y="1839129"/>
            <a:ext cx="1936167" cy="1749997"/>
          </a:xfrm>
          <a:prstGeom prst="rect">
            <a:avLst/>
          </a:prstGeom>
          <a:noFill/>
          <a:ln>
            <a:noFill/>
          </a:ln>
        </p:spPr>
      </p:pic>
      <p:pic>
        <p:nvPicPr>
          <p:cNvPr descr="A picture containing crossword, text, fruit&#10;&#10;Description automatically generated" id="278" name="Google Shape;278;p8"/>
          <p:cNvPicPr preferRelativeResize="0"/>
          <p:nvPr/>
        </p:nvPicPr>
        <p:blipFill rotWithShape="1">
          <a:blip r:embed="rId5">
            <a:alphaModFix/>
          </a:blip>
          <a:srcRect b="0" l="0" r="0" t="0"/>
          <a:stretch/>
        </p:blipFill>
        <p:spPr>
          <a:xfrm>
            <a:off x="5743720" y="3703436"/>
            <a:ext cx="1983639" cy="2276308"/>
          </a:xfrm>
          <a:prstGeom prst="rect">
            <a:avLst/>
          </a:prstGeom>
          <a:noFill/>
          <a:ln>
            <a:noFill/>
          </a:ln>
        </p:spPr>
      </p:pic>
      <p:pic>
        <p:nvPicPr>
          <p:cNvPr descr="A close up of a logo&#10;&#10;Description automatically generated" id="279" name="Google Shape;279;p8"/>
          <p:cNvPicPr preferRelativeResize="0"/>
          <p:nvPr/>
        </p:nvPicPr>
        <p:blipFill rotWithShape="1">
          <a:blip r:embed="rId6">
            <a:alphaModFix/>
          </a:blip>
          <a:srcRect b="0" l="0" r="0" t="0"/>
          <a:stretch/>
        </p:blipFill>
        <p:spPr>
          <a:xfrm>
            <a:off x="6920144" y="652486"/>
            <a:ext cx="1985731" cy="1985731"/>
          </a:xfrm>
          <a:prstGeom prst="rect">
            <a:avLst/>
          </a:prstGeom>
          <a:noFill/>
          <a:ln>
            <a:noFill/>
          </a:ln>
        </p:spPr>
      </p:pic>
      <p:pic>
        <p:nvPicPr>
          <p:cNvPr descr="A picture containing drawing&#10;&#10;Description automatically generated" id="280" name="Google Shape;280;p8"/>
          <p:cNvPicPr preferRelativeResize="0"/>
          <p:nvPr/>
        </p:nvPicPr>
        <p:blipFill rotWithShape="1">
          <a:blip r:embed="rId7">
            <a:alphaModFix/>
          </a:blip>
          <a:srcRect b="0" l="0" r="0" t="0"/>
          <a:stretch/>
        </p:blipFill>
        <p:spPr>
          <a:xfrm>
            <a:off x="10221483" y="3051795"/>
            <a:ext cx="1766419" cy="16162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9"/>
          <p:cNvSpPr txBox="1"/>
          <p:nvPr>
            <p:ph type="ctrTitle"/>
          </p:nvPr>
        </p:nvSpPr>
        <p:spPr>
          <a:xfrm>
            <a:off x="225604" y="207171"/>
            <a:ext cx="5626914"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Open Sans"/>
              <a:buNone/>
            </a:pPr>
            <a:r>
              <a:rPr lang="en-GB"/>
              <a:t>ACTIVITY TIME</a:t>
            </a:r>
            <a:endParaRPr/>
          </a:p>
        </p:txBody>
      </p:sp>
      <p:sp>
        <p:nvSpPr>
          <p:cNvPr id="287" name="Google Shape;287;p9"/>
          <p:cNvSpPr/>
          <p:nvPr/>
        </p:nvSpPr>
        <p:spPr>
          <a:xfrm>
            <a:off x="153836" y="1736141"/>
            <a:ext cx="5038373"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These activities will help you </a:t>
            </a:r>
            <a:endParaRPr/>
          </a:p>
          <a:p>
            <a:pPr indent="0" lvl="0" marL="0" marR="0" rtl="0" algn="l">
              <a:spcBef>
                <a:spcPts val="0"/>
              </a:spcBef>
              <a:spcAft>
                <a:spcPts val="0"/>
              </a:spcAft>
              <a:buNone/>
            </a:pPr>
            <a:r>
              <a:rPr lang="en-GB" sz="1800">
                <a:solidFill>
                  <a:schemeClr val="lt1"/>
                </a:solidFill>
                <a:latin typeface="Arial"/>
                <a:ea typeface="Arial"/>
                <a:cs typeface="Arial"/>
                <a:sym typeface="Arial"/>
              </a:rPr>
              <a:t>understand how...</a:t>
            </a:r>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GB" sz="1800">
                <a:solidFill>
                  <a:schemeClr val="lt1"/>
                </a:solidFill>
                <a:latin typeface="Arial"/>
                <a:ea typeface="Arial"/>
                <a:cs typeface="Arial"/>
                <a:sym typeface="Arial"/>
              </a:rPr>
              <a:t>…can relate to your life.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GB" sz="1800">
                <a:solidFill>
                  <a:schemeClr val="lt1"/>
                </a:solidFill>
                <a:latin typeface="Arial"/>
                <a:ea typeface="Arial"/>
                <a:cs typeface="Arial"/>
                <a:sym typeface="Arial"/>
              </a:rPr>
              <a:t>You don’t need to do every activity, just do as many as you can. </a:t>
            </a:r>
            <a:endParaRPr/>
          </a:p>
        </p:txBody>
      </p:sp>
      <p:sp>
        <p:nvSpPr>
          <p:cNvPr id="288" name="Google Shape;288;p9"/>
          <p:cNvSpPr/>
          <p:nvPr/>
        </p:nvSpPr>
        <p:spPr>
          <a:xfrm>
            <a:off x="13723" y="6624277"/>
            <a:ext cx="73609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Secondary</a:t>
            </a:r>
            <a:endParaRPr/>
          </a:p>
        </p:txBody>
      </p:sp>
      <p:sp>
        <p:nvSpPr>
          <p:cNvPr id="289" name="Google Shape;289;p9"/>
          <p:cNvSpPr/>
          <p:nvPr/>
        </p:nvSpPr>
        <p:spPr>
          <a:xfrm>
            <a:off x="3298155" y="2342572"/>
            <a:ext cx="3551188" cy="1982173"/>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AEEF"/>
                </a:solidFill>
                <a:latin typeface="Arial"/>
                <a:ea typeface="Arial"/>
                <a:cs typeface="Arial"/>
                <a:sym typeface="Arial"/>
              </a:rPr>
              <a:t>Religion and beliefs are important in many people’s lives. Why do you think this is? Talk with different generations within your family group or friends to get a range of views.</a:t>
            </a:r>
            <a:endParaRPr/>
          </a:p>
        </p:txBody>
      </p:sp>
      <p:sp>
        <p:nvSpPr>
          <p:cNvPr id="290" name="Google Shape;290;p9"/>
          <p:cNvSpPr/>
          <p:nvPr/>
        </p:nvSpPr>
        <p:spPr>
          <a:xfrm>
            <a:off x="8087257" y="91681"/>
            <a:ext cx="2618843" cy="2415626"/>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AEEF"/>
                </a:solidFill>
                <a:latin typeface="Arial"/>
                <a:ea typeface="Arial"/>
                <a:cs typeface="Arial"/>
                <a:sym typeface="Arial"/>
              </a:rPr>
              <a:t>Can you think of an example of when a group of people were stopped from practising their faith? Either in the present day or in history? Research and write a short newspaper article about this event.</a:t>
            </a:r>
            <a:endParaRPr/>
          </a:p>
        </p:txBody>
      </p:sp>
      <p:sp>
        <p:nvSpPr>
          <p:cNvPr id="291" name="Google Shape;291;p9"/>
          <p:cNvSpPr/>
          <p:nvPr/>
        </p:nvSpPr>
        <p:spPr>
          <a:xfrm>
            <a:off x="8908641" y="3347702"/>
            <a:ext cx="3104303" cy="2786398"/>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AEEF"/>
                </a:solidFill>
                <a:latin typeface="Arial"/>
                <a:ea typeface="Arial"/>
                <a:cs typeface="Arial"/>
                <a:sym typeface="Arial"/>
              </a:rPr>
              <a:t>Write a ‘for and against’ debate for why people should be allowed to wear a religious item of clothing or accessory in public. You can even do a debate with someone you live with and ask a third person to be the impartial judge or have the debate safely online with your friends.</a:t>
            </a:r>
            <a:endParaRPr/>
          </a:p>
        </p:txBody>
      </p:sp>
      <p:sp>
        <p:nvSpPr>
          <p:cNvPr id="292" name="Google Shape;292;p9"/>
          <p:cNvSpPr/>
          <p:nvPr/>
        </p:nvSpPr>
        <p:spPr>
          <a:xfrm>
            <a:off x="5267949" y="4508389"/>
            <a:ext cx="3213666" cy="2149305"/>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AEEF"/>
                </a:solidFill>
                <a:latin typeface="Arial"/>
                <a:ea typeface="Arial"/>
                <a:cs typeface="Arial"/>
                <a:sym typeface="Arial"/>
              </a:rPr>
              <a:t>Imagine someone you know has been excluded from a club because of their beliefs. You have been asked to speak on their behalf at the School Council. Write an argument defending them, using Article 14 to help you.</a:t>
            </a:r>
            <a:endParaRPr/>
          </a:p>
        </p:txBody>
      </p:sp>
      <p:pic>
        <p:nvPicPr>
          <p:cNvPr id="293" name="Google Shape;293;p9"/>
          <p:cNvPicPr preferRelativeResize="0"/>
          <p:nvPr/>
        </p:nvPicPr>
        <p:blipFill rotWithShape="1">
          <a:blip r:embed="rId3">
            <a:alphaModFix/>
          </a:blip>
          <a:srcRect b="0" l="0" r="0" t="0"/>
          <a:stretch/>
        </p:blipFill>
        <p:spPr>
          <a:xfrm>
            <a:off x="229576" y="2520070"/>
            <a:ext cx="1877252" cy="2503003"/>
          </a:xfrm>
          <a:prstGeom prst="rect">
            <a:avLst/>
          </a:prstGeom>
          <a:noFill/>
          <a:ln>
            <a:noFill/>
          </a:ln>
        </p:spPr>
      </p:pic>
      <p:pic>
        <p:nvPicPr>
          <p:cNvPr descr="A close up of a logo&#10;&#10;Description automatically generated" id="294" name="Google Shape;294;p9"/>
          <p:cNvPicPr preferRelativeResize="0"/>
          <p:nvPr/>
        </p:nvPicPr>
        <p:blipFill rotWithShape="1">
          <a:blip r:embed="rId4">
            <a:alphaModFix/>
          </a:blip>
          <a:srcRect b="0" l="0" r="0" t="0"/>
          <a:stretch/>
        </p:blipFill>
        <p:spPr>
          <a:xfrm>
            <a:off x="6343480" y="91681"/>
            <a:ext cx="1743777" cy="2149306"/>
          </a:xfrm>
          <a:prstGeom prst="rect">
            <a:avLst/>
          </a:prstGeom>
          <a:noFill/>
          <a:ln>
            <a:noFill/>
          </a:ln>
        </p:spPr>
      </p:pic>
      <p:pic>
        <p:nvPicPr>
          <p:cNvPr descr="A picture containing building&#10;&#10;Description automatically generated" id="295" name="Google Shape;295;p9"/>
          <p:cNvPicPr preferRelativeResize="0"/>
          <p:nvPr/>
        </p:nvPicPr>
        <p:blipFill rotWithShape="1">
          <a:blip r:embed="rId5">
            <a:alphaModFix/>
          </a:blip>
          <a:srcRect b="0" l="0" r="0" t="0"/>
          <a:stretch/>
        </p:blipFill>
        <p:spPr>
          <a:xfrm>
            <a:off x="10417592" y="1736141"/>
            <a:ext cx="1305084" cy="1341966"/>
          </a:xfrm>
          <a:prstGeom prst="rect">
            <a:avLst/>
          </a:prstGeom>
          <a:noFill/>
          <a:ln>
            <a:noFill/>
          </a:ln>
        </p:spPr>
      </p:pic>
      <p:pic>
        <p:nvPicPr>
          <p:cNvPr descr="A picture containing dark, black, white&#10;&#10;Description automatically generated" id="296" name="Google Shape;296;p9"/>
          <p:cNvPicPr preferRelativeResize="0"/>
          <p:nvPr/>
        </p:nvPicPr>
        <p:blipFill rotWithShape="1">
          <a:blip r:embed="rId6">
            <a:alphaModFix/>
          </a:blip>
          <a:srcRect b="0" l="0" r="0" t="0"/>
          <a:stretch/>
        </p:blipFill>
        <p:spPr>
          <a:xfrm>
            <a:off x="6916631" y="2820839"/>
            <a:ext cx="1467522" cy="15007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txBox="1"/>
          <p:nvPr>
            <p:ph type="ctrTitle"/>
          </p:nvPr>
        </p:nvSpPr>
        <p:spPr>
          <a:xfrm>
            <a:off x="225604" y="140496"/>
            <a:ext cx="5626914" cy="8771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Open Sans"/>
              <a:buNone/>
            </a:pPr>
            <a:r>
              <a:rPr lang="en-GB"/>
              <a:t>ACTIVITY TIME</a:t>
            </a:r>
            <a:endParaRPr/>
          </a:p>
        </p:txBody>
      </p:sp>
      <p:sp>
        <p:nvSpPr>
          <p:cNvPr id="303" name="Google Shape;303;p10"/>
          <p:cNvSpPr/>
          <p:nvPr/>
        </p:nvSpPr>
        <p:spPr>
          <a:xfrm>
            <a:off x="13723" y="6624277"/>
            <a:ext cx="73609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Secondary</a:t>
            </a:r>
            <a:endParaRPr/>
          </a:p>
        </p:txBody>
      </p:sp>
      <p:sp>
        <p:nvSpPr>
          <p:cNvPr id="304" name="Google Shape;304;p10"/>
          <p:cNvSpPr/>
          <p:nvPr/>
        </p:nvSpPr>
        <p:spPr>
          <a:xfrm>
            <a:off x="6135955" y="340074"/>
            <a:ext cx="3817670" cy="2593626"/>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AEEF"/>
                </a:solidFill>
                <a:latin typeface="Arial"/>
                <a:ea typeface="Arial"/>
                <a:cs typeface="Arial"/>
                <a:sym typeface="Arial"/>
              </a:rPr>
              <a:t>Every child has the right to think and believe what they choose as long as they are not stopping other people from enjoying their rights. Have you ever heard of views, beliefs and opinions which go against other people’s rights? Discuss this with somebody at home.</a:t>
            </a:r>
            <a:endParaRPr/>
          </a:p>
        </p:txBody>
      </p:sp>
      <p:sp>
        <p:nvSpPr>
          <p:cNvPr id="305" name="Google Shape;305;p10"/>
          <p:cNvSpPr/>
          <p:nvPr/>
        </p:nvSpPr>
        <p:spPr>
          <a:xfrm>
            <a:off x="231766" y="1677814"/>
            <a:ext cx="3371850" cy="2228849"/>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AEEF"/>
                </a:solidFill>
                <a:latin typeface="Arial"/>
                <a:ea typeface="Arial"/>
                <a:cs typeface="Arial"/>
                <a:sym typeface="Arial"/>
              </a:rPr>
              <a:t>When learning about wars in school you might have heard about people refusing to fight because it goes against their beliefs. They are called conscientious objectors. Do </a:t>
            </a:r>
            <a:r>
              <a:rPr lang="en-GB" sz="1800" u="sng">
                <a:solidFill>
                  <a:srgbClr val="00AEEF"/>
                </a:solidFill>
                <a:latin typeface="Arial"/>
                <a:ea typeface="Arial"/>
                <a:cs typeface="Arial"/>
                <a:sym typeface="Arial"/>
                <a:hlinkClick r:id="rId3">
                  <a:extLst>
                    <a:ext uri="{A12FA001-AC4F-418D-AE19-62706E023703}">
                      <ahyp:hlinkClr val="tx"/>
                    </a:ext>
                  </a:extLst>
                </a:hlinkClick>
              </a:rPr>
              <a:t>some research to find out more </a:t>
            </a:r>
            <a:r>
              <a:rPr lang="en-GB" sz="1800">
                <a:solidFill>
                  <a:srgbClr val="00AEEF"/>
                </a:solidFill>
                <a:latin typeface="Arial"/>
                <a:ea typeface="Arial"/>
                <a:cs typeface="Arial"/>
                <a:sym typeface="Arial"/>
              </a:rPr>
              <a:t>about them. </a:t>
            </a:r>
            <a:endParaRPr/>
          </a:p>
        </p:txBody>
      </p:sp>
      <p:sp>
        <p:nvSpPr>
          <p:cNvPr id="306" name="Google Shape;306;p10"/>
          <p:cNvSpPr/>
          <p:nvPr/>
        </p:nvSpPr>
        <p:spPr>
          <a:xfrm>
            <a:off x="2522061" y="4195923"/>
            <a:ext cx="3371850" cy="2428354"/>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AEEF"/>
                </a:solidFill>
                <a:latin typeface="Arial"/>
                <a:ea typeface="Arial"/>
                <a:cs typeface="Arial"/>
                <a:sym typeface="Arial"/>
              </a:rPr>
              <a:t>Some people choose humanism or another non-religious belief system as a way to live their lives – do some research and create a poster or art piece that captures one of these approaches to life.</a:t>
            </a:r>
            <a:endParaRPr/>
          </a:p>
        </p:txBody>
      </p:sp>
      <p:sp>
        <p:nvSpPr>
          <p:cNvPr id="307" name="Google Shape;307;p10"/>
          <p:cNvSpPr/>
          <p:nvPr/>
        </p:nvSpPr>
        <p:spPr>
          <a:xfrm>
            <a:off x="7784308" y="3450910"/>
            <a:ext cx="4273868" cy="2819401"/>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B0F0"/>
                </a:solidFill>
                <a:latin typeface="Arial"/>
                <a:ea typeface="Arial"/>
                <a:cs typeface="Arial"/>
                <a:sym typeface="Arial"/>
              </a:rPr>
              <a:t>Freedom of thought also means freedom to have no religion. In </a:t>
            </a:r>
            <a:r>
              <a:rPr lang="en-GB" sz="1800" u="sng">
                <a:solidFill>
                  <a:srgbClr val="00B0F0"/>
                </a:solidFill>
                <a:latin typeface="Arial"/>
                <a:ea typeface="Arial"/>
                <a:cs typeface="Arial"/>
                <a:sym typeface="Arial"/>
                <a:hlinkClick r:id="rId4">
                  <a:extLst>
                    <a:ext uri="{A12FA001-AC4F-418D-AE19-62706E023703}">
                      <ahyp:hlinkClr val="tx"/>
                    </a:ext>
                  </a:extLst>
                </a:hlinkClick>
              </a:rPr>
              <a:t>a poll in 2016, British people under 40</a:t>
            </a:r>
            <a:r>
              <a:rPr lang="en-GB" sz="1800">
                <a:solidFill>
                  <a:srgbClr val="00B0F0"/>
                </a:solidFill>
                <a:latin typeface="Arial"/>
                <a:ea typeface="Arial"/>
                <a:cs typeface="Arial"/>
                <a:sym typeface="Arial"/>
              </a:rPr>
              <a:t> were far more likely to report being “no religion” than anything else. Why do you think this might be? Talk to your family and friends to see what they think. Do you think people of no faith are as respected as people of faith?</a:t>
            </a:r>
            <a:endParaRPr sz="1400">
              <a:solidFill>
                <a:srgbClr val="00B0F0"/>
              </a:solidFill>
              <a:latin typeface="Arial"/>
              <a:ea typeface="Arial"/>
              <a:cs typeface="Arial"/>
              <a:sym typeface="Arial"/>
            </a:endParaRPr>
          </a:p>
        </p:txBody>
      </p:sp>
      <p:pic>
        <p:nvPicPr>
          <p:cNvPr descr="A person in a dark room&#10;&#10;Description automatically generated" id="308" name="Google Shape;308;p10"/>
          <p:cNvPicPr preferRelativeResize="0"/>
          <p:nvPr/>
        </p:nvPicPr>
        <p:blipFill rotWithShape="1">
          <a:blip r:embed="rId5">
            <a:alphaModFix/>
          </a:blip>
          <a:srcRect b="0" l="0" r="0" t="0"/>
          <a:stretch/>
        </p:blipFill>
        <p:spPr>
          <a:xfrm>
            <a:off x="626030" y="3920292"/>
            <a:ext cx="1585913" cy="2819401"/>
          </a:xfrm>
          <a:prstGeom prst="rect">
            <a:avLst/>
          </a:prstGeom>
          <a:noFill/>
          <a:ln>
            <a:noFill/>
          </a:ln>
        </p:spPr>
      </p:pic>
      <p:pic>
        <p:nvPicPr>
          <p:cNvPr descr="A drawing of a face&#10;&#10;Description automatically generated" id="309" name="Google Shape;309;p10"/>
          <p:cNvPicPr preferRelativeResize="0"/>
          <p:nvPr/>
        </p:nvPicPr>
        <p:blipFill rotWithShape="1">
          <a:blip r:embed="rId6">
            <a:alphaModFix/>
          </a:blip>
          <a:srcRect b="0" l="0" r="0" t="0"/>
          <a:stretch/>
        </p:blipFill>
        <p:spPr>
          <a:xfrm>
            <a:off x="5877521" y="3923036"/>
            <a:ext cx="1857374" cy="1875148"/>
          </a:xfrm>
          <a:prstGeom prst="rect">
            <a:avLst/>
          </a:prstGeom>
          <a:noFill/>
          <a:ln>
            <a:noFill/>
          </a:ln>
        </p:spPr>
      </p:pic>
      <p:pic>
        <p:nvPicPr>
          <p:cNvPr descr="A picture containing table, drawing&#10;&#10;Description automatically generated" id="310" name="Google Shape;310;p10"/>
          <p:cNvPicPr preferRelativeResize="0"/>
          <p:nvPr/>
        </p:nvPicPr>
        <p:blipFill rotWithShape="1">
          <a:blip r:embed="rId7">
            <a:alphaModFix/>
          </a:blip>
          <a:srcRect b="0" l="0" r="0" t="0"/>
          <a:stretch/>
        </p:blipFill>
        <p:spPr>
          <a:xfrm>
            <a:off x="9684046" y="552415"/>
            <a:ext cx="2110182" cy="2143856"/>
          </a:xfrm>
          <a:prstGeom prst="rect">
            <a:avLst/>
          </a:prstGeom>
          <a:noFill/>
          <a:ln>
            <a:noFill/>
          </a:ln>
        </p:spPr>
      </p:pic>
      <p:pic>
        <p:nvPicPr>
          <p:cNvPr descr="A picture containing drawing&#10;&#10;Description automatically generated" id="311" name="Google Shape;311;p10"/>
          <p:cNvPicPr preferRelativeResize="0"/>
          <p:nvPr/>
        </p:nvPicPr>
        <p:blipFill rotWithShape="1">
          <a:blip r:embed="rId8">
            <a:alphaModFix/>
          </a:blip>
          <a:srcRect b="0" l="0" r="0" t="0"/>
          <a:stretch/>
        </p:blipFill>
        <p:spPr>
          <a:xfrm>
            <a:off x="3730865" y="1691443"/>
            <a:ext cx="2228849" cy="22288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2020-04-07T09:32:00Z</dcterms:created>
  <dc:creator>Samantha Bradey</dc:creator>
</cp:coreProperties>
</file>